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notesMasterIdLst>
    <p:notesMasterId r:id="rId30"/>
  </p:notesMasterIdLst>
  <p:sldIdLst>
    <p:sldId id="256" r:id="rId21"/>
    <p:sldId id="257" r:id="rId22"/>
    <p:sldId id="259" r:id="rId23"/>
    <p:sldId id="261" r:id="rId24"/>
    <p:sldId id="307" r:id="rId25"/>
    <p:sldId id="258" r:id="rId26"/>
    <p:sldId id="311" r:id="rId27"/>
    <p:sldId id="260" r:id="rId28"/>
    <p:sldId id="310" r:id="rId29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78490" autoAdjust="0"/>
  </p:normalViewPr>
  <p:slideViewPr>
    <p:cSldViewPr snapToGrid="0" snapToObjects="1">
      <p:cViewPr varScale="1">
        <p:scale>
          <a:sx n="87" d="100"/>
          <a:sy n="87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BADBA-F5EE-4B7E-9E92-CBDD0702A34D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7B2534-2CA9-43EA-B8E7-1DEA9B7FB637}">
      <dgm:prSet/>
      <dgm:spPr/>
      <dgm:t>
        <a:bodyPr/>
        <a:lstStyle/>
        <a:p>
          <a:r>
            <a:rPr lang="sv-SE" noProof="0" dirty="0"/>
            <a:t>Rekrytering och Uppföljning av timvikarier</a:t>
          </a:r>
        </a:p>
      </dgm:t>
    </dgm:pt>
    <dgm:pt modelId="{EB9300C7-0F3A-40A9-ABF3-027E6CC90BD6}" type="parTrans" cxnId="{1AC5A028-CF92-4438-B95A-EF6A487433B9}">
      <dgm:prSet/>
      <dgm:spPr/>
      <dgm:t>
        <a:bodyPr/>
        <a:lstStyle/>
        <a:p>
          <a:endParaRPr lang="en-US"/>
        </a:p>
      </dgm:t>
    </dgm:pt>
    <dgm:pt modelId="{B195C987-2E37-43C6-B5C5-86DFFD740D54}" type="sibTrans" cxnId="{1AC5A028-CF92-4438-B95A-EF6A487433B9}">
      <dgm:prSet/>
      <dgm:spPr/>
      <dgm:t>
        <a:bodyPr/>
        <a:lstStyle/>
        <a:p>
          <a:endParaRPr lang="en-US"/>
        </a:p>
      </dgm:t>
    </dgm:pt>
    <dgm:pt modelId="{26CFBC9A-7414-433F-B439-18D2F71E99BB}">
      <dgm:prSet/>
      <dgm:spPr/>
      <dgm:t>
        <a:bodyPr/>
        <a:lstStyle/>
        <a:p>
          <a:r>
            <a:rPr lang="sv-SE" noProof="0" dirty="0"/>
            <a:t>Sommarplaneringen</a:t>
          </a:r>
        </a:p>
      </dgm:t>
    </dgm:pt>
    <dgm:pt modelId="{30A1F271-3637-4BFC-8881-6D6ACB5D4BFF}" type="parTrans" cxnId="{D0DD188E-00E8-4BB0-BBE6-B57E873355E8}">
      <dgm:prSet/>
      <dgm:spPr/>
      <dgm:t>
        <a:bodyPr/>
        <a:lstStyle/>
        <a:p>
          <a:endParaRPr lang="en-US"/>
        </a:p>
      </dgm:t>
    </dgm:pt>
    <dgm:pt modelId="{E65D69B7-D496-4B60-8861-4BCF4E1CBA45}" type="sibTrans" cxnId="{D0DD188E-00E8-4BB0-BBE6-B57E873355E8}">
      <dgm:prSet/>
      <dgm:spPr/>
      <dgm:t>
        <a:bodyPr/>
        <a:lstStyle/>
        <a:p>
          <a:endParaRPr lang="en-US"/>
        </a:p>
      </dgm:t>
    </dgm:pt>
    <dgm:pt modelId="{93807C72-DC19-4789-9027-4FE480FC254E}">
      <dgm:prSet/>
      <dgm:spPr/>
      <dgm:t>
        <a:bodyPr/>
        <a:lstStyle/>
        <a:p>
          <a:r>
            <a:rPr lang="sv-SE" noProof="0" dirty="0"/>
            <a:t>Fördelning av praktikanter</a:t>
          </a:r>
        </a:p>
      </dgm:t>
    </dgm:pt>
    <dgm:pt modelId="{2029FCB6-B087-4366-8025-BC0C13D5C47B}" type="parTrans" cxnId="{D3BDBC17-0DFA-45BF-BC2D-297AAF2DDFF3}">
      <dgm:prSet/>
      <dgm:spPr/>
      <dgm:t>
        <a:bodyPr/>
        <a:lstStyle/>
        <a:p>
          <a:endParaRPr lang="en-US"/>
        </a:p>
      </dgm:t>
    </dgm:pt>
    <dgm:pt modelId="{22FA67AD-D30F-4D15-9F97-347AD0718E9A}" type="sibTrans" cxnId="{D3BDBC17-0DFA-45BF-BC2D-297AAF2DDFF3}">
      <dgm:prSet/>
      <dgm:spPr/>
      <dgm:t>
        <a:bodyPr/>
        <a:lstStyle/>
        <a:p>
          <a:endParaRPr lang="en-US"/>
        </a:p>
      </dgm:t>
    </dgm:pt>
    <dgm:pt modelId="{9FBBDCFC-2307-4427-982F-BB9487359CDF}">
      <dgm:prSet/>
      <dgm:spPr/>
      <dgm:t>
        <a:bodyPr/>
        <a:lstStyle/>
        <a:p>
          <a:r>
            <a:rPr lang="sv-SE" noProof="0" dirty="0"/>
            <a:t>Lönehantering timvikarier</a:t>
          </a:r>
        </a:p>
      </dgm:t>
    </dgm:pt>
    <dgm:pt modelId="{7E000796-A0BE-4F23-B42D-A89EB3EDC711}" type="parTrans" cxnId="{FBDB5316-B457-4CC7-B598-3860EC2A326A}">
      <dgm:prSet/>
      <dgm:spPr/>
      <dgm:t>
        <a:bodyPr/>
        <a:lstStyle/>
        <a:p>
          <a:endParaRPr lang="en-US"/>
        </a:p>
      </dgm:t>
    </dgm:pt>
    <dgm:pt modelId="{70D9208E-18FC-4298-8D77-CD27539C85A9}" type="sibTrans" cxnId="{FBDB5316-B457-4CC7-B598-3860EC2A326A}">
      <dgm:prSet/>
      <dgm:spPr/>
      <dgm:t>
        <a:bodyPr/>
        <a:lstStyle/>
        <a:p>
          <a:endParaRPr lang="en-US"/>
        </a:p>
      </dgm:t>
    </dgm:pt>
    <dgm:pt modelId="{0732A058-B001-4578-AF7F-B96B3E022046}">
      <dgm:prSet/>
      <dgm:spPr/>
      <dgm:t>
        <a:bodyPr/>
        <a:lstStyle/>
        <a:p>
          <a:r>
            <a:rPr lang="sv-SE" noProof="0" dirty="0"/>
            <a:t>Centralt stöd - Planeringsenheten</a:t>
          </a:r>
        </a:p>
      </dgm:t>
    </dgm:pt>
    <dgm:pt modelId="{D5C64F71-FC47-4087-85AD-8EC6F39306B9}" type="parTrans" cxnId="{FE6B135E-19DB-43A8-A7B4-41F3C08937EB}">
      <dgm:prSet/>
      <dgm:spPr/>
      <dgm:t>
        <a:bodyPr/>
        <a:lstStyle/>
        <a:p>
          <a:endParaRPr lang="en-US"/>
        </a:p>
      </dgm:t>
    </dgm:pt>
    <dgm:pt modelId="{E8EEF8B9-0259-431F-867D-E58D8EF677A4}" type="sibTrans" cxnId="{FE6B135E-19DB-43A8-A7B4-41F3C08937EB}">
      <dgm:prSet/>
      <dgm:spPr/>
      <dgm:t>
        <a:bodyPr/>
        <a:lstStyle/>
        <a:p>
          <a:endParaRPr lang="en-US"/>
        </a:p>
      </dgm:t>
    </dgm:pt>
    <dgm:pt modelId="{4155E718-8126-4A61-AFFB-A30B0426EDEE}">
      <dgm:prSet/>
      <dgm:spPr/>
      <dgm:t>
        <a:bodyPr/>
        <a:lstStyle/>
        <a:p>
          <a:r>
            <a:rPr lang="sv-SE" noProof="0" dirty="0"/>
            <a:t>Bemanningspooler</a:t>
          </a:r>
        </a:p>
      </dgm:t>
    </dgm:pt>
    <dgm:pt modelId="{D41CFC31-DF68-4036-ADF6-F2A47A668F67}" type="parTrans" cxnId="{E0376205-6056-46D3-9287-771E0F077D94}">
      <dgm:prSet/>
      <dgm:spPr/>
      <dgm:t>
        <a:bodyPr/>
        <a:lstStyle/>
        <a:p>
          <a:endParaRPr lang="en-US"/>
        </a:p>
      </dgm:t>
    </dgm:pt>
    <dgm:pt modelId="{95EBCDE9-FF22-4EB4-ADCC-A0BBFD65D5DB}" type="sibTrans" cxnId="{E0376205-6056-46D3-9287-771E0F077D94}">
      <dgm:prSet/>
      <dgm:spPr/>
      <dgm:t>
        <a:bodyPr/>
        <a:lstStyle/>
        <a:p>
          <a:endParaRPr lang="en-US"/>
        </a:p>
      </dgm:t>
    </dgm:pt>
    <dgm:pt modelId="{794C23C7-D504-4DE5-B76D-DC9210120F02}">
      <dgm:prSet/>
      <dgm:spPr/>
      <dgm:t>
        <a:bodyPr/>
        <a:lstStyle/>
        <a:p>
          <a:r>
            <a:rPr lang="sv-SE" noProof="0" dirty="0"/>
            <a:t>Vikariebokning</a:t>
          </a:r>
        </a:p>
      </dgm:t>
    </dgm:pt>
    <dgm:pt modelId="{B585645B-089A-4B0E-B36F-89553210F844}" type="parTrans" cxnId="{7B42779D-C70A-4CD3-A209-A7D3F2E9A482}">
      <dgm:prSet/>
      <dgm:spPr/>
      <dgm:t>
        <a:bodyPr/>
        <a:lstStyle/>
        <a:p>
          <a:endParaRPr lang="sv-SE"/>
        </a:p>
      </dgm:t>
    </dgm:pt>
    <dgm:pt modelId="{6E2AA70F-742D-4786-935E-3E1971816C5E}" type="sibTrans" cxnId="{7B42779D-C70A-4CD3-A209-A7D3F2E9A482}">
      <dgm:prSet/>
      <dgm:spPr/>
      <dgm:t>
        <a:bodyPr/>
        <a:lstStyle/>
        <a:p>
          <a:endParaRPr lang="sv-SE"/>
        </a:p>
      </dgm:t>
    </dgm:pt>
    <dgm:pt modelId="{8F30D629-2081-4BB7-A937-DAA2F0FC3422}">
      <dgm:prSet/>
      <dgm:spPr/>
      <dgm:t>
        <a:bodyPr/>
        <a:lstStyle/>
        <a:p>
          <a:r>
            <a:rPr lang="sv-SE" noProof="0" dirty="0"/>
            <a:t>Chefstöd LAS och konvertering</a:t>
          </a:r>
        </a:p>
      </dgm:t>
    </dgm:pt>
    <dgm:pt modelId="{5AFCEF0D-8915-4453-8D91-4EFDF91B7B08}" type="parTrans" cxnId="{FC25424D-7D59-4774-8CF2-CFFB9363B584}">
      <dgm:prSet/>
      <dgm:spPr/>
      <dgm:t>
        <a:bodyPr/>
        <a:lstStyle/>
        <a:p>
          <a:endParaRPr lang="sv-SE"/>
        </a:p>
      </dgm:t>
    </dgm:pt>
    <dgm:pt modelId="{39C4B3C2-8A7E-4488-A3E0-0F855028210B}" type="sibTrans" cxnId="{FC25424D-7D59-4774-8CF2-CFFB9363B584}">
      <dgm:prSet/>
      <dgm:spPr/>
      <dgm:t>
        <a:bodyPr/>
        <a:lstStyle/>
        <a:p>
          <a:endParaRPr lang="sv-SE"/>
        </a:p>
      </dgm:t>
    </dgm:pt>
    <dgm:pt modelId="{C9D01C4F-7DCF-4DA5-B283-A4F1C414273A}" type="pres">
      <dgm:prSet presAssocID="{DBABADBA-F5EE-4B7E-9E92-CBDD0702A34D}" presName="diagram" presStyleCnt="0">
        <dgm:presLayoutVars>
          <dgm:dir/>
          <dgm:resizeHandles val="exact"/>
        </dgm:presLayoutVars>
      </dgm:prSet>
      <dgm:spPr/>
    </dgm:pt>
    <dgm:pt modelId="{0646B9BF-6B9D-4555-A341-953F03785E91}" type="pres">
      <dgm:prSet presAssocID="{A57B2534-2CA9-43EA-B8E7-1DEA9B7FB637}" presName="node" presStyleLbl="node1" presStyleIdx="0" presStyleCnt="8">
        <dgm:presLayoutVars>
          <dgm:bulletEnabled val="1"/>
        </dgm:presLayoutVars>
      </dgm:prSet>
      <dgm:spPr/>
    </dgm:pt>
    <dgm:pt modelId="{2CEDE47F-B15B-428D-B1E4-DB4245240A1C}" type="pres">
      <dgm:prSet presAssocID="{B195C987-2E37-43C6-B5C5-86DFFD740D54}" presName="sibTrans" presStyleCnt="0"/>
      <dgm:spPr/>
    </dgm:pt>
    <dgm:pt modelId="{4FCDDFD5-0866-4C11-8B8F-C0793BC7F395}" type="pres">
      <dgm:prSet presAssocID="{794C23C7-D504-4DE5-B76D-DC9210120F02}" presName="node" presStyleLbl="node1" presStyleIdx="1" presStyleCnt="8">
        <dgm:presLayoutVars>
          <dgm:bulletEnabled val="1"/>
        </dgm:presLayoutVars>
      </dgm:prSet>
      <dgm:spPr/>
    </dgm:pt>
    <dgm:pt modelId="{55B3A928-EC25-4826-B9D6-063E5D9BB18D}" type="pres">
      <dgm:prSet presAssocID="{6E2AA70F-742D-4786-935E-3E1971816C5E}" presName="sibTrans" presStyleCnt="0"/>
      <dgm:spPr/>
    </dgm:pt>
    <dgm:pt modelId="{C24AA1CF-C7F2-487A-9613-5260FE2FF901}" type="pres">
      <dgm:prSet presAssocID="{8F30D629-2081-4BB7-A937-DAA2F0FC3422}" presName="node" presStyleLbl="node1" presStyleIdx="2" presStyleCnt="8">
        <dgm:presLayoutVars>
          <dgm:bulletEnabled val="1"/>
        </dgm:presLayoutVars>
      </dgm:prSet>
      <dgm:spPr/>
    </dgm:pt>
    <dgm:pt modelId="{C814C80F-6CA5-4D23-B1BC-6B8D713DAB85}" type="pres">
      <dgm:prSet presAssocID="{39C4B3C2-8A7E-4488-A3E0-0F855028210B}" presName="sibTrans" presStyleCnt="0"/>
      <dgm:spPr/>
    </dgm:pt>
    <dgm:pt modelId="{129A05BA-429C-4FCE-80D0-3E2918851718}" type="pres">
      <dgm:prSet presAssocID="{26CFBC9A-7414-433F-B439-18D2F71E99BB}" presName="node" presStyleLbl="node1" presStyleIdx="3" presStyleCnt="8">
        <dgm:presLayoutVars>
          <dgm:bulletEnabled val="1"/>
        </dgm:presLayoutVars>
      </dgm:prSet>
      <dgm:spPr/>
    </dgm:pt>
    <dgm:pt modelId="{84F662BF-C14B-493B-91AB-0AD864FCCF1D}" type="pres">
      <dgm:prSet presAssocID="{E65D69B7-D496-4B60-8861-4BCF4E1CBA45}" presName="sibTrans" presStyleCnt="0"/>
      <dgm:spPr/>
    </dgm:pt>
    <dgm:pt modelId="{E8FC1772-168A-4101-BFD1-030F7D831F9E}" type="pres">
      <dgm:prSet presAssocID="{93807C72-DC19-4789-9027-4FE480FC254E}" presName="node" presStyleLbl="node1" presStyleIdx="4" presStyleCnt="8">
        <dgm:presLayoutVars>
          <dgm:bulletEnabled val="1"/>
        </dgm:presLayoutVars>
      </dgm:prSet>
      <dgm:spPr/>
    </dgm:pt>
    <dgm:pt modelId="{18E7B962-ECB5-4828-87A6-C9A14031B4DF}" type="pres">
      <dgm:prSet presAssocID="{22FA67AD-D30F-4D15-9F97-347AD0718E9A}" presName="sibTrans" presStyleCnt="0"/>
      <dgm:spPr/>
    </dgm:pt>
    <dgm:pt modelId="{5815D78C-C378-4EC3-8876-20C1DAFD5E38}" type="pres">
      <dgm:prSet presAssocID="{9FBBDCFC-2307-4427-982F-BB9487359CDF}" presName="node" presStyleLbl="node1" presStyleIdx="5" presStyleCnt="8">
        <dgm:presLayoutVars>
          <dgm:bulletEnabled val="1"/>
        </dgm:presLayoutVars>
      </dgm:prSet>
      <dgm:spPr/>
    </dgm:pt>
    <dgm:pt modelId="{07F2F41A-1893-4E94-8468-B8FBEC9550D4}" type="pres">
      <dgm:prSet presAssocID="{70D9208E-18FC-4298-8D77-CD27539C85A9}" presName="sibTrans" presStyleCnt="0"/>
      <dgm:spPr/>
    </dgm:pt>
    <dgm:pt modelId="{A34C1099-9184-409C-A5C4-973C0761D90B}" type="pres">
      <dgm:prSet presAssocID="{0732A058-B001-4578-AF7F-B96B3E022046}" presName="node" presStyleLbl="node1" presStyleIdx="6" presStyleCnt="8">
        <dgm:presLayoutVars>
          <dgm:bulletEnabled val="1"/>
        </dgm:presLayoutVars>
      </dgm:prSet>
      <dgm:spPr/>
    </dgm:pt>
    <dgm:pt modelId="{E1C862DD-79E0-4668-866C-D9C258B22423}" type="pres">
      <dgm:prSet presAssocID="{E8EEF8B9-0259-431F-867D-E58D8EF677A4}" presName="sibTrans" presStyleCnt="0"/>
      <dgm:spPr/>
    </dgm:pt>
    <dgm:pt modelId="{6E250F05-C5DD-45FE-8EF8-88C7474CD613}" type="pres">
      <dgm:prSet presAssocID="{4155E718-8126-4A61-AFFB-A30B0426EDEE}" presName="node" presStyleLbl="node1" presStyleIdx="7" presStyleCnt="8">
        <dgm:presLayoutVars>
          <dgm:bulletEnabled val="1"/>
        </dgm:presLayoutVars>
      </dgm:prSet>
      <dgm:spPr/>
    </dgm:pt>
  </dgm:ptLst>
  <dgm:cxnLst>
    <dgm:cxn modelId="{E0376205-6056-46D3-9287-771E0F077D94}" srcId="{DBABADBA-F5EE-4B7E-9E92-CBDD0702A34D}" destId="{4155E718-8126-4A61-AFFB-A30B0426EDEE}" srcOrd="7" destOrd="0" parTransId="{D41CFC31-DF68-4036-ADF6-F2A47A668F67}" sibTransId="{95EBCDE9-FF22-4EB4-ADCC-A0BBFD65D5DB}"/>
    <dgm:cxn modelId="{FBDB5316-B457-4CC7-B598-3860EC2A326A}" srcId="{DBABADBA-F5EE-4B7E-9E92-CBDD0702A34D}" destId="{9FBBDCFC-2307-4427-982F-BB9487359CDF}" srcOrd="5" destOrd="0" parTransId="{7E000796-A0BE-4F23-B42D-A89EB3EDC711}" sibTransId="{70D9208E-18FC-4298-8D77-CD27539C85A9}"/>
    <dgm:cxn modelId="{D3BDBC17-0DFA-45BF-BC2D-297AAF2DDFF3}" srcId="{DBABADBA-F5EE-4B7E-9E92-CBDD0702A34D}" destId="{93807C72-DC19-4789-9027-4FE480FC254E}" srcOrd="4" destOrd="0" parTransId="{2029FCB6-B087-4366-8025-BC0C13D5C47B}" sibTransId="{22FA67AD-D30F-4D15-9F97-347AD0718E9A}"/>
    <dgm:cxn modelId="{1AC5A028-CF92-4438-B95A-EF6A487433B9}" srcId="{DBABADBA-F5EE-4B7E-9E92-CBDD0702A34D}" destId="{A57B2534-2CA9-43EA-B8E7-1DEA9B7FB637}" srcOrd="0" destOrd="0" parTransId="{EB9300C7-0F3A-40A9-ABF3-027E6CC90BD6}" sibTransId="{B195C987-2E37-43C6-B5C5-86DFFD740D54}"/>
    <dgm:cxn modelId="{FE6B135E-19DB-43A8-A7B4-41F3C08937EB}" srcId="{DBABADBA-F5EE-4B7E-9E92-CBDD0702A34D}" destId="{0732A058-B001-4578-AF7F-B96B3E022046}" srcOrd="6" destOrd="0" parTransId="{D5C64F71-FC47-4087-85AD-8EC6F39306B9}" sibTransId="{E8EEF8B9-0259-431F-867D-E58D8EF677A4}"/>
    <dgm:cxn modelId="{FC25424D-7D59-4774-8CF2-CFFB9363B584}" srcId="{DBABADBA-F5EE-4B7E-9E92-CBDD0702A34D}" destId="{8F30D629-2081-4BB7-A937-DAA2F0FC3422}" srcOrd="2" destOrd="0" parTransId="{5AFCEF0D-8915-4453-8D91-4EFDF91B7B08}" sibTransId="{39C4B3C2-8A7E-4488-A3E0-0F855028210B}"/>
    <dgm:cxn modelId="{B99F2B70-D843-49A1-933B-8B69851C2A82}" type="presOf" srcId="{4155E718-8126-4A61-AFFB-A30B0426EDEE}" destId="{6E250F05-C5DD-45FE-8EF8-88C7474CD613}" srcOrd="0" destOrd="0" presId="urn:microsoft.com/office/officeart/2005/8/layout/default"/>
    <dgm:cxn modelId="{0E41E754-5755-48D3-B546-B01F6D7B93A2}" type="presOf" srcId="{8F30D629-2081-4BB7-A937-DAA2F0FC3422}" destId="{C24AA1CF-C7F2-487A-9613-5260FE2FF901}" srcOrd="0" destOrd="0" presId="urn:microsoft.com/office/officeart/2005/8/layout/default"/>
    <dgm:cxn modelId="{1BF42B57-D738-40D6-99A2-CD308683EC14}" type="presOf" srcId="{0732A058-B001-4578-AF7F-B96B3E022046}" destId="{A34C1099-9184-409C-A5C4-973C0761D90B}" srcOrd="0" destOrd="0" presId="urn:microsoft.com/office/officeart/2005/8/layout/default"/>
    <dgm:cxn modelId="{D0DD188E-00E8-4BB0-BBE6-B57E873355E8}" srcId="{DBABADBA-F5EE-4B7E-9E92-CBDD0702A34D}" destId="{26CFBC9A-7414-433F-B439-18D2F71E99BB}" srcOrd="3" destOrd="0" parTransId="{30A1F271-3637-4BFC-8881-6D6ACB5D4BFF}" sibTransId="{E65D69B7-D496-4B60-8861-4BCF4E1CBA45}"/>
    <dgm:cxn modelId="{1B93839B-A6BB-4A0A-8424-478EE92E1881}" type="presOf" srcId="{9FBBDCFC-2307-4427-982F-BB9487359CDF}" destId="{5815D78C-C378-4EC3-8876-20C1DAFD5E38}" srcOrd="0" destOrd="0" presId="urn:microsoft.com/office/officeart/2005/8/layout/default"/>
    <dgm:cxn modelId="{7B42779D-C70A-4CD3-A209-A7D3F2E9A482}" srcId="{DBABADBA-F5EE-4B7E-9E92-CBDD0702A34D}" destId="{794C23C7-D504-4DE5-B76D-DC9210120F02}" srcOrd="1" destOrd="0" parTransId="{B585645B-089A-4B0E-B36F-89553210F844}" sibTransId="{6E2AA70F-742D-4786-935E-3E1971816C5E}"/>
    <dgm:cxn modelId="{2E698BB9-E4C5-4488-A10A-2B62CF2205DD}" type="presOf" srcId="{DBABADBA-F5EE-4B7E-9E92-CBDD0702A34D}" destId="{C9D01C4F-7DCF-4DA5-B283-A4F1C414273A}" srcOrd="0" destOrd="0" presId="urn:microsoft.com/office/officeart/2005/8/layout/default"/>
    <dgm:cxn modelId="{80916FC1-E7FD-4A30-BB05-38143BFC1C4E}" type="presOf" srcId="{26CFBC9A-7414-433F-B439-18D2F71E99BB}" destId="{129A05BA-429C-4FCE-80D0-3E2918851718}" srcOrd="0" destOrd="0" presId="urn:microsoft.com/office/officeart/2005/8/layout/default"/>
    <dgm:cxn modelId="{142272C6-89C0-4052-B368-7860EA19C9F7}" type="presOf" srcId="{794C23C7-D504-4DE5-B76D-DC9210120F02}" destId="{4FCDDFD5-0866-4C11-8B8F-C0793BC7F395}" srcOrd="0" destOrd="0" presId="urn:microsoft.com/office/officeart/2005/8/layout/default"/>
    <dgm:cxn modelId="{6ACAF0C9-038A-46A7-8F3F-2F03FA67D6D1}" type="presOf" srcId="{A57B2534-2CA9-43EA-B8E7-1DEA9B7FB637}" destId="{0646B9BF-6B9D-4555-A341-953F03785E91}" srcOrd="0" destOrd="0" presId="urn:microsoft.com/office/officeart/2005/8/layout/default"/>
    <dgm:cxn modelId="{CB1C53E7-2022-4D46-8806-733588DA2D1A}" type="presOf" srcId="{93807C72-DC19-4789-9027-4FE480FC254E}" destId="{E8FC1772-168A-4101-BFD1-030F7D831F9E}" srcOrd="0" destOrd="0" presId="urn:microsoft.com/office/officeart/2005/8/layout/default"/>
    <dgm:cxn modelId="{AD2CD936-071A-4835-89D2-F11B53C3D55C}" type="presParOf" srcId="{C9D01C4F-7DCF-4DA5-B283-A4F1C414273A}" destId="{0646B9BF-6B9D-4555-A341-953F03785E91}" srcOrd="0" destOrd="0" presId="urn:microsoft.com/office/officeart/2005/8/layout/default"/>
    <dgm:cxn modelId="{1185943D-9814-4365-9083-917360359E42}" type="presParOf" srcId="{C9D01C4F-7DCF-4DA5-B283-A4F1C414273A}" destId="{2CEDE47F-B15B-428D-B1E4-DB4245240A1C}" srcOrd="1" destOrd="0" presId="urn:microsoft.com/office/officeart/2005/8/layout/default"/>
    <dgm:cxn modelId="{5A476365-679D-4EC6-B854-119E72852C89}" type="presParOf" srcId="{C9D01C4F-7DCF-4DA5-B283-A4F1C414273A}" destId="{4FCDDFD5-0866-4C11-8B8F-C0793BC7F395}" srcOrd="2" destOrd="0" presId="urn:microsoft.com/office/officeart/2005/8/layout/default"/>
    <dgm:cxn modelId="{FD9303EF-F53B-48A9-966F-C558D9E3E7E1}" type="presParOf" srcId="{C9D01C4F-7DCF-4DA5-B283-A4F1C414273A}" destId="{55B3A928-EC25-4826-B9D6-063E5D9BB18D}" srcOrd="3" destOrd="0" presId="urn:microsoft.com/office/officeart/2005/8/layout/default"/>
    <dgm:cxn modelId="{B6931FA5-EA81-48F9-81FF-4A04D0B586D5}" type="presParOf" srcId="{C9D01C4F-7DCF-4DA5-B283-A4F1C414273A}" destId="{C24AA1CF-C7F2-487A-9613-5260FE2FF901}" srcOrd="4" destOrd="0" presId="urn:microsoft.com/office/officeart/2005/8/layout/default"/>
    <dgm:cxn modelId="{7558D140-8832-4277-9871-058B9AFDD084}" type="presParOf" srcId="{C9D01C4F-7DCF-4DA5-B283-A4F1C414273A}" destId="{C814C80F-6CA5-4D23-B1BC-6B8D713DAB85}" srcOrd="5" destOrd="0" presId="urn:microsoft.com/office/officeart/2005/8/layout/default"/>
    <dgm:cxn modelId="{CE5ECAE0-975E-4C45-9FD2-672F822C9C98}" type="presParOf" srcId="{C9D01C4F-7DCF-4DA5-B283-A4F1C414273A}" destId="{129A05BA-429C-4FCE-80D0-3E2918851718}" srcOrd="6" destOrd="0" presId="urn:microsoft.com/office/officeart/2005/8/layout/default"/>
    <dgm:cxn modelId="{78F4A3E4-98D7-420B-91F1-7D78F989462F}" type="presParOf" srcId="{C9D01C4F-7DCF-4DA5-B283-A4F1C414273A}" destId="{84F662BF-C14B-493B-91AB-0AD864FCCF1D}" srcOrd="7" destOrd="0" presId="urn:microsoft.com/office/officeart/2005/8/layout/default"/>
    <dgm:cxn modelId="{381AABE8-FBF0-4258-97D1-78231A503F5B}" type="presParOf" srcId="{C9D01C4F-7DCF-4DA5-B283-A4F1C414273A}" destId="{E8FC1772-168A-4101-BFD1-030F7D831F9E}" srcOrd="8" destOrd="0" presId="urn:microsoft.com/office/officeart/2005/8/layout/default"/>
    <dgm:cxn modelId="{D0342AE4-1A26-4737-8A0E-4ADE8F4CC240}" type="presParOf" srcId="{C9D01C4F-7DCF-4DA5-B283-A4F1C414273A}" destId="{18E7B962-ECB5-4828-87A6-C9A14031B4DF}" srcOrd="9" destOrd="0" presId="urn:microsoft.com/office/officeart/2005/8/layout/default"/>
    <dgm:cxn modelId="{5422BFD6-824C-4DE3-B235-28BCC8D717E0}" type="presParOf" srcId="{C9D01C4F-7DCF-4DA5-B283-A4F1C414273A}" destId="{5815D78C-C378-4EC3-8876-20C1DAFD5E38}" srcOrd="10" destOrd="0" presId="urn:microsoft.com/office/officeart/2005/8/layout/default"/>
    <dgm:cxn modelId="{EFBEA551-C14C-46D1-ABC1-8AB6ABF1FC06}" type="presParOf" srcId="{C9D01C4F-7DCF-4DA5-B283-A4F1C414273A}" destId="{07F2F41A-1893-4E94-8468-B8FBEC9550D4}" srcOrd="11" destOrd="0" presId="urn:microsoft.com/office/officeart/2005/8/layout/default"/>
    <dgm:cxn modelId="{4A6F8F21-72E9-4E43-8F80-CC136282EB6A}" type="presParOf" srcId="{C9D01C4F-7DCF-4DA5-B283-A4F1C414273A}" destId="{A34C1099-9184-409C-A5C4-973C0761D90B}" srcOrd="12" destOrd="0" presId="urn:microsoft.com/office/officeart/2005/8/layout/default"/>
    <dgm:cxn modelId="{04725681-C85C-4451-A505-15BC55AB2363}" type="presParOf" srcId="{C9D01C4F-7DCF-4DA5-B283-A4F1C414273A}" destId="{E1C862DD-79E0-4668-866C-D9C258B22423}" srcOrd="13" destOrd="0" presId="urn:microsoft.com/office/officeart/2005/8/layout/default"/>
    <dgm:cxn modelId="{2212E355-73C5-4366-9F4E-68CC37D9D67B}" type="presParOf" srcId="{C9D01C4F-7DCF-4DA5-B283-A4F1C414273A}" destId="{6E250F05-C5DD-45FE-8EF8-88C7474CD61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BADBA-F5EE-4B7E-9E92-CBDD0702A34D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7B2534-2CA9-43EA-B8E7-1DEA9B7FB637}">
      <dgm:prSet/>
      <dgm:spPr/>
      <dgm:t>
        <a:bodyPr/>
        <a:lstStyle/>
        <a:p>
          <a:r>
            <a:rPr lang="sv-SE" noProof="0" dirty="0"/>
            <a:t>Rekrytering och Uppföljning av timvikarier</a:t>
          </a:r>
        </a:p>
      </dgm:t>
    </dgm:pt>
    <dgm:pt modelId="{EB9300C7-0F3A-40A9-ABF3-027E6CC90BD6}" type="parTrans" cxnId="{1AC5A028-CF92-4438-B95A-EF6A487433B9}">
      <dgm:prSet/>
      <dgm:spPr/>
      <dgm:t>
        <a:bodyPr/>
        <a:lstStyle/>
        <a:p>
          <a:endParaRPr lang="en-US"/>
        </a:p>
      </dgm:t>
    </dgm:pt>
    <dgm:pt modelId="{B195C987-2E37-43C6-B5C5-86DFFD740D54}" type="sibTrans" cxnId="{1AC5A028-CF92-4438-B95A-EF6A487433B9}">
      <dgm:prSet/>
      <dgm:spPr/>
      <dgm:t>
        <a:bodyPr/>
        <a:lstStyle/>
        <a:p>
          <a:endParaRPr lang="en-US"/>
        </a:p>
      </dgm:t>
    </dgm:pt>
    <dgm:pt modelId="{151BFCD0-3B9A-4370-B185-489F16B2877C}">
      <dgm:prSet/>
      <dgm:spPr/>
      <dgm:t>
        <a:bodyPr/>
        <a:lstStyle/>
        <a:p>
          <a:r>
            <a:rPr lang="sv-SE" noProof="0" dirty="0"/>
            <a:t>Chefstöd LAS och konvertering</a:t>
          </a:r>
        </a:p>
      </dgm:t>
    </dgm:pt>
    <dgm:pt modelId="{78C8036B-AE15-4FC0-836A-A8A95666357F}" type="parTrans" cxnId="{ED249036-7FE6-4E52-ADAB-30FE7CD3BBC3}">
      <dgm:prSet/>
      <dgm:spPr/>
      <dgm:t>
        <a:bodyPr/>
        <a:lstStyle/>
        <a:p>
          <a:endParaRPr lang="en-US"/>
        </a:p>
      </dgm:t>
    </dgm:pt>
    <dgm:pt modelId="{7798F6F2-73F7-4D5F-9FE5-59B0D1919278}" type="sibTrans" cxnId="{ED249036-7FE6-4E52-ADAB-30FE7CD3BBC3}">
      <dgm:prSet/>
      <dgm:spPr/>
      <dgm:t>
        <a:bodyPr/>
        <a:lstStyle/>
        <a:p>
          <a:endParaRPr lang="en-US"/>
        </a:p>
      </dgm:t>
    </dgm:pt>
    <dgm:pt modelId="{26CFBC9A-7414-433F-B439-18D2F71E99BB}">
      <dgm:prSet/>
      <dgm:spPr/>
      <dgm:t>
        <a:bodyPr/>
        <a:lstStyle/>
        <a:p>
          <a:r>
            <a:rPr lang="sv-SE" noProof="0" dirty="0"/>
            <a:t>Sommarplaneringen</a:t>
          </a:r>
        </a:p>
      </dgm:t>
    </dgm:pt>
    <dgm:pt modelId="{30A1F271-3637-4BFC-8881-6D6ACB5D4BFF}" type="parTrans" cxnId="{D0DD188E-00E8-4BB0-BBE6-B57E873355E8}">
      <dgm:prSet/>
      <dgm:spPr/>
      <dgm:t>
        <a:bodyPr/>
        <a:lstStyle/>
        <a:p>
          <a:endParaRPr lang="en-US"/>
        </a:p>
      </dgm:t>
    </dgm:pt>
    <dgm:pt modelId="{E65D69B7-D496-4B60-8861-4BCF4E1CBA45}" type="sibTrans" cxnId="{D0DD188E-00E8-4BB0-BBE6-B57E873355E8}">
      <dgm:prSet/>
      <dgm:spPr/>
      <dgm:t>
        <a:bodyPr/>
        <a:lstStyle/>
        <a:p>
          <a:endParaRPr lang="en-US"/>
        </a:p>
      </dgm:t>
    </dgm:pt>
    <dgm:pt modelId="{93807C72-DC19-4789-9027-4FE480FC254E}">
      <dgm:prSet/>
      <dgm:spPr/>
      <dgm:t>
        <a:bodyPr/>
        <a:lstStyle/>
        <a:p>
          <a:r>
            <a:rPr lang="sv-SE" noProof="0" dirty="0"/>
            <a:t>Fördelning av praktikanter</a:t>
          </a:r>
        </a:p>
      </dgm:t>
    </dgm:pt>
    <dgm:pt modelId="{2029FCB6-B087-4366-8025-BC0C13D5C47B}" type="parTrans" cxnId="{D3BDBC17-0DFA-45BF-BC2D-297AAF2DDFF3}">
      <dgm:prSet/>
      <dgm:spPr/>
      <dgm:t>
        <a:bodyPr/>
        <a:lstStyle/>
        <a:p>
          <a:endParaRPr lang="en-US"/>
        </a:p>
      </dgm:t>
    </dgm:pt>
    <dgm:pt modelId="{22FA67AD-D30F-4D15-9F97-347AD0718E9A}" type="sibTrans" cxnId="{D3BDBC17-0DFA-45BF-BC2D-297AAF2DDFF3}">
      <dgm:prSet/>
      <dgm:spPr/>
      <dgm:t>
        <a:bodyPr/>
        <a:lstStyle/>
        <a:p>
          <a:endParaRPr lang="en-US"/>
        </a:p>
      </dgm:t>
    </dgm:pt>
    <dgm:pt modelId="{9FBBDCFC-2307-4427-982F-BB9487359CDF}">
      <dgm:prSet/>
      <dgm:spPr/>
      <dgm:t>
        <a:bodyPr/>
        <a:lstStyle/>
        <a:p>
          <a:r>
            <a:rPr lang="sv-SE" noProof="0" dirty="0"/>
            <a:t>Lönehantering timvikarier</a:t>
          </a:r>
        </a:p>
      </dgm:t>
    </dgm:pt>
    <dgm:pt modelId="{7E000796-A0BE-4F23-B42D-A89EB3EDC711}" type="parTrans" cxnId="{FBDB5316-B457-4CC7-B598-3860EC2A326A}">
      <dgm:prSet/>
      <dgm:spPr/>
      <dgm:t>
        <a:bodyPr/>
        <a:lstStyle/>
        <a:p>
          <a:endParaRPr lang="en-US"/>
        </a:p>
      </dgm:t>
    </dgm:pt>
    <dgm:pt modelId="{70D9208E-18FC-4298-8D77-CD27539C85A9}" type="sibTrans" cxnId="{FBDB5316-B457-4CC7-B598-3860EC2A326A}">
      <dgm:prSet/>
      <dgm:spPr/>
      <dgm:t>
        <a:bodyPr/>
        <a:lstStyle/>
        <a:p>
          <a:endParaRPr lang="en-US"/>
        </a:p>
      </dgm:t>
    </dgm:pt>
    <dgm:pt modelId="{0732A058-B001-4578-AF7F-B96B3E02204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sv-SE" noProof="0" dirty="0"/>
            <a:t>Centralt stöd - Planeringsenheten</a:t>
          </a:r>
        </a:p>
      </dgm:t>
    </dgm:pt>
    <dgm:pt modelId="{D5C64F71-FC47-4087-85AD-8EC6F39306B9}" type="parTrans" cxnId="{FE6B135E-19DB-43A8-A7B4-41F3C08937EB}">
      <dgm:prSet/>
      <dgm:spPr/>
      <dgm:t>
        <a:bodyPr/>
        <a:lstStyle/>
        <a:p>
          <a:endParaRPr lang="en-US"/>
        </a:p>
      </dgm:t>
    </dgm:pt>
    <dgm:pt modelId="{E8EEF8B9-0259-431F-867D-E58D8EF677A4}" type="sibTrans" cxnId="{FE6B135E-19DB-43A8-A7B4-41F3C08937EB}">
      <dgm:prSet/>
      <dgm:spPr/>
      <dgm:t>
        <a:bodyPr/>
        <a:lstStyle/>
        <a:p>
          <a:endParaRPr lang="en-US"/>
        </a:p>
      </dgm:t>
    </dgm:pt>
    <dgm:pt modelId="{4155E718-8126-4A61-AFFB-A30B0426EDE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sv-SE" noProof="0" dirty="0"/>
            <a:t>Bemanningspooler</a:t>
          </a:r>
        </a:p>
      </dgm:t>
    </dgm:pt>
    <dgm:pt modelId="{D41CFC31-DF68-4036-ADF6-F2A47A668F67}" type="parTrans" cxnId="{E0376205-6056-46D3-9287-771E0F077D94}">
      <dgm:prSet/>
      <dgm:spPr/>
      <dgm:t>
        <a:bodyPr/>
        <a:lstStyle/>
        <a:p>
          <a:endParaRPr lang="en-US"/>
        </a:p>
      </dgm:t>
    </dgm:pt>
    <dgm:pt modelId="{95EBCDE9-FF22-4EB4-ADCC-A0BBFD65D5DB}" type="sibTrans" cxnId="{E0376205-6056-46D3-9287-771E0F077D94}">
      <dgm:prSet/>
      <dgm:spPr/>
      <dgm:t>
        <a:bodyPr/>
        <a:lstStyle/>
        <a:p>
          <a:endParaRPr lang="en-US"/>
        </a:p>
      </dgm:t>
    </dgm:pt>
    <dgm:pt modelId="{0033D8B3-FBF9-4601-86E6-BA63A594352C}">
      <dgm:prSet/>
      <dgm:spPr/>
      <dgm:t>
        <a:bodyPr/>
        <a:lstStyle/>
        <a:p>
          <a:r>
            <a:rPr lang="sv-SE" noProof="0" dirty="0"/>
            <a:t>Vikariebokning</a:t>
          </a:r>
        </a:p>
      </dgm:t>
    </dgm:pt>
    <dgm:pt modelId="{5D876975-5A88-40EC-B48F-8A0A1155E4EB}" type="parTrans" cxnId="{CC5DB9F1-E234-4935-8E57-C397146159D5}">
      <dgm:prSet/>
      <dgm:spPr/>
      <dgm:t>
        <a:bodyPr/>
        <a:lstStyle/>
        <a:p>
          <a:endParaRPr lang="sv-SE"/>
        </a:p>
      </dgm:t>
    </dgm:pt>
    <dgm:pt modelId="{01A28510-ED58-4838-A18A-05CFD9E79429}" type="sibTrans" cxnId="{CC5DB9F1-E234-4935-8E57-C397146159D5}">
      <dgm:prSet/>
      <dgm:spPr/>
      <dgm:t>
        <a:bodyPr/>
        <a:lstStyle/>
        <a:p>
          <a:endParaRPr lang="sv-SE"/>
        </a:p>
      </dgm:t>
    </dgm:pt>
    <dgm:pt modelId="{C9D01C4F-7DCF-4DA5-B283-A4F1C414273A}" type="pres">
      <dgm:prSet presAssocID="{DBABADBA-F5EE-4B7E-9E92-CBDD0702A34D}" presName="diagram" presStyleCnt="0">
        <dgm:presLayoutVars>
          <dgm:dir/>
          <dgm:resizeHandles val="exact"/>
        </dgm:presLayoutVars>
      </dgm:prSet>
      <dgm:spPr/>
    </dgm:pt>
    <dgm:pt modelId="{0646B9BF-6B9D-4555-A341-953F03785E91}" type="pres">
      <dgm:prSet presAssocID="{A57B2534-2CA9-43EA-B8E7-1DEA9B7FB637}" presName="node" presStyleLbl="node1" presStyleIdx="0" presStyleCnt="8">
        <dgm:presLayoutVars>
          <dgm:bulletEnabled val="1"/>
        </dgm:presLayoutVars>
      </dgm:prSet>
      <dgm:spPr/>
    </dgm:pt>
    <dgm:pt modelId="{2CEDE47F-B15B-428D-B1E4-DB4245240A1C}" type="pres">
      <dgm:prSet presAssocID="{B195C987-2E37-43C6-B5C5-86DFFD740D54}" presName="sibTrans" presStyleCnt="0"/>
      <dgm:spPr/>
    </dgm:pt>
    <dgm:pt modelId="{DC06469A-31C4-4EF9-9E4C-246FA1C2C027}" type="pres">
      <dgm:prSet presAssocID="{0033D8B3-FBF9-4601-86E6-BA63A594352C}" presName="node" presStyleLbl="node1" presStyleIdx="1" presStyleCnt="8">
        <dgm:presLayoutVars>
          <dgm:bulletEnabled val="1"/>
        </dgm:presLayoutVars>
      </dgm:prSet>
      <dgm:spPr/>
    </dgm:pt>
    <dgm:pt modelId="{E4F58BF6-19F3-4509-803F-DAF02E82CF2E}" type="pres">
      <dgm:prSet presAssocID="{01A28510-ED58-4838-A18A-05CFD9E79429}" presName="sibTrans" presStyleCnt="0"/>
      <dgm:spPr/>
    </dgm:pt>
    <dgm:pt modelId="{349FB41D-7A2B-494D-A92F-582DBBF2D9B7}" type="pres">
      <dgm:prSet presAssocID="{151BFCD0-3B9A-4370-B185-489F16B2877C}" presName="node" presStyleLbl="node1" presStyleIdx="2" presStyleCnt="8">
        <dgm:presLayoutVars>
          <dgm:bulletEnabled val="1"/>
        </dgm:presLayoutVars>
      </dgm:prSet>
      <dgm:spPr/>
    </dgm:pt>
    <dgm:pt modelId="{4F962BCD-F298-461A-A939-5B556A1EE685}" type="pres">
      <dgm:prSet presAssocID="{7798F6F2-73F7-4D5F-9FE5-59B0D1919278}" presName="sibTrans" presStyleCnt="0"/>
      <dgm:spPr/>
    </dgm:pt>
    <dgm:pt modelId="{129A05BA-429C-4FCE-80D0-3E2918851718}" type="pres">
      <dgm:prSet presAssocID="{26CFBC9A-7414-433F-B439-18D2F71E99BB}" presName="node" presStyleLbl="node1" presStyleIdx="3" presStyleCnt="8">
        <dgm:presLayoutVars>
          <dgm:bulletEnabled val="1"/>
        </dgm:presLayoutVars>
      </dgm:prSet>
      <dgm:spPr/>
    </dgm:pt>
    <dgm:pt modelId="{84F662BF-C14B-493B-91AB-0AD864FCCF1D}" type="pres">
      <dgm:prSet presAssocID="{E65D69B7-D496-4B60-8861-4BCF4E1CBA45}" presName="sibTrans" presStyleCnt="0"/>
      <dgm:spPr/>
    </dgm:pt>
    <dgm:pt modelId="{E8FC1772-168A-4101-BFD1-030F7D831F9E}" type="pres">
      <dgm:prSet presAssocID="{93807C72-DC19-4789-9027-4FE480FC254E}" presName="node" presStyleLbl="node1" presStyleIdx="4" presStyleCnt="8">
        <dgm:presLayoutVars>
          <dgm:bulletEnabled val="1"/>
        </dgm:presLayoutVars>
      </dgm:prSet>
      <dgm:spPr/>
    </dgm:pt>
    <dgm:pt modelId="{18E7B962-ECB5-4828-87A6-C9A14031B4DF}" type="pres">
      <dgm:prSet presAssocID="{22FA67AD-D30F-4D15-9F97-347AD0718E9A}" presName="sibTrans" presStyleCnt="0"/>
      <dgm:spPr/>
    </dgm:pt>
    <dgm:pt modelId="{5815D78C-C378-4EC3-8876-20C1DAFD5E38}" type="pres">
      <dgm:prSet presAssocID="{9FBBDCFC-2307-4427-982F-BB9487359CDF}" presName="node" presStyleLbl="node1" presStyleIdx="5" presStyleCnt="8">
        <dgm:presLayoutVars>
          <dgm:bulletEnabled val="1"/>
        </dgm:presLayoutVars>
      </dgm:prSet>
      <dgm:spPr/>
    </dgm:pt>
    <dgm:pt modelId="{07F2F41A-1893-4E94-8468-B8FBEC9550D4}" type="pres">
      <dgm:prSet presAssocID="{70D9208E-18FC-4298-8D77-CD27539C85A9}" presName="sibTrans" presStyleCnt="0"/>
      <dgm:spPr/>
    </dgm:pt>
    <dgm:pt modelId="{A34C1099-9184-409C-A5C4-973C0761D90B}" type="pres">
      <dgm:prSet presAssocID="{0732A058-B001-4578-AF7F-B96B3E022046}" presName="node" presStyleLbl="node1" presStyleIdx="6" presStyleCnt="8">
        <dgm:presLayoutVars>
          <dgm:bulletEnabled val="1"/>
        </dgm:presLayoutVars>
      </dgm:prSet>
      <dgm:spPr/>
    </dgm:pt>
    <dgm:pt modelId="{E1C862DD-79E0-4668-866C-D9C258B22423}" type="pres">
      <dgm:prSet presAssocID="{E8EEF8B9-0259-431F-867D-E58D8EF677A4}" presName="sibTrans" presStyleCnt="0"/>
      <dgm:spPr/>
    </dgm:pt>
    <dgm:pt modelId="{6E250F05-C5DD-45FE-8EF8-88C7474CD613}" type="pres">
      <dgm:prSet presAssocID="{4155E718-8126-4A61-AFFB-A30B0426EDEE}" presName="node" presStyleLbl="node1" presStyleIdx="7" presStyleCnt="8">
        <dgm:presLayoutVars>
          <dgm:bulletEnabled val="1"/>
        </dgm:presLayoutVars>
      </dgm:prSet>
      <dgm:spPr/>
    </dgm:pt>
  </dgm:ptLst>
  <dgm:cxnLst>
    <dgm:cxn modelId="{E0376205-6056-46D3-9287-771E0F077D94}" srcId="{DBABADBA-F5EE-4B7E-9E92-CBDD0702A34D}" destId="{4155E718-8126-4A61-AFFB-A30B0426EDEE}" srcOrd="7" destOrd="0" parTransId="{D41CFC31-DF68-4036-ADF6-F2A47A668F67}" sibTransId="{95EBCDE9-FF22-4EB4-ADCC-A0BBFD65D5DB}"/>
    <dgm:cxn modelId="{FBDB5316-B457-4CC7-B598-3860EC2A326A}" srcId="{DBABADBA-F5EE-4B7E-9E92-CBDD0702A34D}" destId="{9FBBDCFC-2307-4427-982F-BB9487359CDF}" srcOrd="5" destOrd="0" parTransId="{7E000796-A0BE-4F23-B42D-A89EB3EDC711}" sibTransId="{70D9208E-18FC-4298-8D77-CD27539C85A9}"/>
    <dgm:cxn modelId="{D3BDBC17-0DFA-45BF-BC2D-297AAF2DDFF3}" srcId="{DBABADBA-F5EE-4B7E-9E92-CBDD0702A34D}" destId="{93807C72-DC19-4789-9027-4FE480FC254E}" srcOrd="4" destOrd="0" parTransId="{2029FCB6-B087-4366-8025-BC0C13D5C47B}" sibTransId="{22FA67AD-D30F-4D15-9F97-347AD0718E9A}"/>
    <dgm:cxn modelId="{1AC5A028-CF92-4438-B95A-EF6A487433B9}" srcId="{DBABADBA-F5EE-4B7E-9E92-CBDD0702A34D}" destId="{A57B2534-2CA9-43EA-B8E7-1DEA9B7FB637}" srcOrd="0" destOrd="0" parTransId="{EB9300C7-0F3A-40A9-ABF3-027E6CC90BD6}" sibTransId="{B195C987-2E37-43C6-B5C5-86DFFD740D54}"/>
    <dgm:cxn modelId="{ED249036-7FE6-4E52-ADAB-30FE7CD3BBC3}" srcId="{DBABADBA-F5EE-4B7E-9E92-CBDD0702A34D}" destId="{151BFCD0-3B9A-4370-B185-489F16B2877C}" srcOrd="2" destOrd="0" parTransId="{78C8036B-AE15-4FC0-836A-A8A95666357F}" sibTransId="{7798F6F2-73F7-4D5F-9FE5-59B0D1919278}"/>
    <dgm:cxn modelId="{FE6B135E-19DB-43A8-A7B4-41F3C08937EB}" srcId="{DBABADBA-F5EE-4B7E-9E92-CBDD0702A34D}" destId="{0732A058-B001-4578-AF7F-B96B3E022046}" srcOrd="6" destOrd="0" parTransId="{D5C64F71-FC47-4087-85AD-8EC6F39306B9}" sibTransId="{E8EEF8B9-0259-431F-867D-E58D8EF677A4}"/>
    <dgm:cxn modelId="{D39CDD5F-159C-4AE5-8F54-B276A07324BA}" type="presOf" srcId="{151BFCD0-3B9A-4370-B185-489F16B2877C}" destId="{349FB41D-7A2B-494D-A92F-582DBBF2D9B7}" srcOrd="0" destOrd="0" presId="urn:microsoft.com/office/officeart/2005/8/layout/default"/>
    <dgm:cxn modelId="{B99F2B70-D843-49A1-933B-8B69851C2A82}" type="presOf" srcId="{4155E718-8126-4A61-AFFB-A30B0426EDEE}" destId="{6E250F05-C5DD-45FE-8EF8-88C7474CD613}" srcOrd="0" destOrd="0" presId="urn:microsoft.com/office/officeart/2005/8/layout/default"/>
    <dgm:cxn modelId="{1BF42B57-D738-40D6-99A2-CD308683EC14}" type="presOf" srcId="{0732A058-B001-4578-AF7F-B96B3E022046}" destId="{A34C1099-9184-409C-A5C4-973C0761D90B}" srcOrd="0" destOrd="0" presId="urn:microsoft.com/office/officeart/2005/8/layout/default"/>
    <dgm:cxn modelId="{D0DD188E-00E8-4BB0-BBE6-B57E873355E8}" srcId="{DBABADBA-F5EE-4B7E-9E92-CBDD0702A34D}" destId="{26CFBC9A-7414-433F-B439-18D2F71E99BB}" srcOrd="3" destOrd="0" parTransId="{30A1F271-3637-4BFC-8881-6D6ACB5D4BFF}" sibTransId="{E65D69B7-D496-4B60-8861-4BCF4E1CBA45}"/>
    <dgm:cxn modelId="{1B93839B-A6BB-4A0A-8424-478EE92E1881}" type="presOf" srcId="{9FBBDCFC-2307-4427-982F-BB9487359CDF}" destId="{5815D78C-C378-4EC3-8876-20C1DAFD5E38}" srcOrd="0" destOrd="0" presId="urn:microsoft.com/office/officeart/2005/8/layout/default"/>
    <dgm:cxn modelId="{2E698BB9-E4C5-4488-A10A-2B62CF2205DD}" type="presOf" srcId="{DBABADBA-F5EE-4B7E-9E92-CBDD0702A34D}" destId="{C9D01C4F-7DCF-4DA5-B283-A4F1C414273A}" srcOrd="0" destOrd="0" presId="urn:microsoft.com/office/officeart/2005/8/layout/default"/>
    <dgm:cxn modelId="{80916FC1-E7FD-4A30-BB05-38143BFC1C4E}" type="presOf" srcId="{26CFBC9A-7414-433F-B439-18D2F71E99BB}" destId="{129A05BA-429C-4FCE-80D0-3E2918851718}" srcOrd="0" destOrd="0" presId="urn:microsoft.com/office/officeart/2005/8/layout/default"/>
    <dgm:cxn modelId="{6ACAF0C9-038A-46A7-8F3F-2F03FA67D6D1}" type="presOf" srcId="{A57B2534-2CA9-43EA-B8E7-1DEA9B7FB637}" destId="{0646B9BF-6B9D-4555-A341-953F03785E91}" srcOrd="0" destOrd="0" presId="urn:microsoft.com/office/officeart/2005/8/layout/default"/>
    <dgm:cxn modelId="{347440D4-9DEC-499D-8C64-81A794CC081C}" type="presOf" srcId="{0033D8B3-FBF9-4601-86E6-BA63A594352C}" destId="{DC06469A-31C4-4EF9-9E4C-246FA1C2C027}" srcOrd="0" destOrd="0" presId="urn:microsoft.com/office/officeart/2005/8/layout/default"/>
    <dgm:cxn modelId="{CB1C53E7-2022-4D46-8806-733588DA2D1A}" type="presOf" srcId="{93807C72-DC19-4789-9027-4FE480FC254E}" destId="{E8FC1772-168A-4101-BFD1-030F7D831F9E}" srcOrd="0" destOrd="0" presId="urn:microsoft.com/office/officeart/2005/8/layout/default"/>
    <dgm:cxn modelId="{CC5DB9F1-E234-4935-8E57-C397146159D5}" srcId="{DBABADBA-F5EE-4B7E-9E92-CBDD0702A34D}" destId="{0033D8B3-FBF9-4601-86E6-BA63A594352C}" srcOrd="1" destOrd="0" parTransId="{5D876975-5A88-40EC-B48F-8A0A1155E4EB}" sibTransId="{01A28510-ED58-4838-A18A-05CFD9E79429}"/>
    <dgm:cxn modelId="{AD2CD936-071A-4835-89D2-F11B53C3D55C}" type="presParOf" srcId="{C9D01C4F-7DCF-4DA5-B283-A4F1C414273A}" destId="{0646B9BF-6B9D-4555-A341-953F03785E91}" srcOrd="0" destOrd="0" presId="urn:microsoft.com/office/officeart/2005/8/layout/default"/>
    <dgm:cxn modelId="{1185943D-9814-4365-9083-917360359E42}" type="presParOf" srcId="{C9D01C4F-7DCF-4DA5-B283-A4F1C414273A}" destId="{2CEDE47F-B15B-428D-B1E4-DB4245240A1C}" srcOrd="1" destOrd="0" presId="urn:microsoft.com/office/officeart/2005/8/layout/default"/>
    <dgm:cxn modelId="{3F5A1F28-B79C-45E4-B067-C5966D6B0ABA}" type="presParOf" srcId="{C9D01C4F-7DCF-4DA5-B283-A4F1C414273A}" destId="{DC06469A-31C4-4EF9-9E4C-246FA1C2C027}" srcOrd="2" destOrd="0" presId="urn:microsoft.com/office/officeart/2005/8/layout/default"/>
    <dgm:cxn modelId="{03032CB3-1C92-4BF9-80B8-2F001043B10F}" type="presParOf" srcId="{C9D01C4F-7DCF-4DA5-B283-A4F1C414273A}" destId="{E4F58BF6-19F3-4509-803F-DAF02E82CF2E}" srcOrd="3" destOrd="0" presId="urn:microsoft.com/office/officeart/2005/8/layout/default"/>
    <dgm:cxn modelId="{FDE71C1C-FA2D-4FBA-A2AB-5B5381E0A713}" type="presParOf" srcId="{C9D01C4F-7DCF-4DA5-B283-A4F1C414273A}" destId="{349FB41D-7A2B-494D-A92F-582DBBF2D9B7}" srcOrd="4" destOrd="0" presId="urn:microsoft.com/office/officeart/2005/8/layout/default"/>
    <dgm:cxn modelId="{9F5093FB-2B96-4C4C-B03C-8C8C5F9765C2}" type="presParOf" srcId="{C9D01C4F-7DCF-4DA5-B283-A4F1C414273A}" destId="{4F962BCD-F298-461A-A939-5B556A1EE685}" srcOrd="5" destOrd="0" presId="urn:microsoft.com/office/officeart/2005/8/layout/default"/>
    <dgm:cxn modelId="{CE5ECAE0-975E-4C45-9FD2-672F822C9C98}" type="presParOf" srcId="{C9D01C4F-7DCF-4DA5-B283-A4F1C414273A}" destId="{129A05BA-429C-4FCE-80D0-3E2918851718}" srcOrd="6" destOrd="0" presId="urn:microsoft.com/office/officeart/2005/8/layout/default"/>
    <dgm:cxn modelId="{78F4A3E4-98D7-420B-91F1-7D78F989462F}" type="presParOf" srcId="{C9D01C4F-7DCF-4DA5-B283-A4F1C414273A}" destId="{84F662BF-C14B-493B-91AB-0AD864FCCF1D}" srcOrd="7" destOrd="0" presId="urn:microsoft.com/office/officeart/2005/8/layout/default"/>
    <dgm:cxn modelId="{381AABE8-FBF0-4258-97D1-78231A503F5B}" type="presParOf" srcId="{C9D01C4F-7DCF-4DA5-B283-A4F1C414273A}" destId="{E8FC1772-168A-4101-BFD1-030F7D831F9E}" srcOrd="8" destOrd="0" presId="urn:microsoft.com/office/officeart/2005/8/layout/default"/>
    <dgm:cxn modelId="{D0342AE4-1A26-4737-8A0E-4ADE8F4CC240}" type="presParOf" srcId="{C9D01C4F-7DCF-4DA5-B283-A4F1C414273A}" destId="{18E7B962-ECB5-4828-87A6-C9A14031B4DF}" srcOrd="9" destOrd="0" presId="urn:microsoft.com/office/officeart/2005/8/layout/default"/>
    <dgm:cxn modelId="{5422BFD6-824C-4DE3-B235-28BCC8D717E0}" type="presParOf" srcId="{C9D01C4F-7DCF-4DA5-B283-A4F1C414273A}" destId="{5815D78C-C378-4EC3-8876-20C1DAFD5E38}" srcOrd="10" destOrd="0" presId="urn:microsoft.com/office/officeart/2005/8/layout/default"/>
    <dgm:cxn modelId="{EFBEA551-C14C-46D1-ABC1-8AB6ABF1FC06}" type="presParOf" srcId="{C9D01C4F-7DCF-4DA5-B283-A4F1C414273A}" destId="{07F2F41A-1893-4E94-8468-B8FBEC9550D4}" srcOrd="11" destOrd="0" presId="urn:microsoft.com/office/officeart/2005/8/layout/default"/>
    <dgm:cxn modelId="{4A6F8F21-72E9-4E43-8F80-CC136282EB6A}" type="presParOf" srcId="{C9D01C4F-7DCF-4DA5-B283-A4F1C414273A}" destId="{A34C1099-9184-409C-A5C4-973C0761D90B}" srcOrd="12" destOrd="0" presId="urn:microsoft.com/office/officeart/2005/8/layout/default"/>
    <dgm:cxn modelId="{04725681-C85C-4451-A505-15BC55AB2363}" type="presParOf" srcId="{C9D01C4F-7DCF-4DA5-B283-A4F1C414273A}" destId="{E1C862DD-79E0-4668-866C-D9C258B22423}" srcOrd="13" destOrd="0" presId="urn:microsoft.com/office/officeart/2005/8/layout/default"/>
    <dgm:cxn modelId="{2212E355-73C5-4366-9F4E-68CC37D9D67B}" type="presParOf" srcId="{C9D01C4F-7DCF-4DA5-B283-A4F1C414273A}" destId="{6E250F05-C5DD-45FE-8EF8-88C7474CD61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A50B5-87F9-48E0-AF9F-D428AB5252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5CF8B6-920A-4201-8113-C9C5E4CAC89E}">
      <dgm:prSet/>
      <dgm:spPr/>
      <dgm:t>
        <a:bodyPr/>
        <a:lstStyle/>
        <a:p>
          <a:r>
            <a:rPr lang="en-US" dirty="0" err="1"/>
            <a:t>Ansvarsområden</a:t>
          </a:r>
          <a:r>
            <a:rPr lang="en-US" dirty="0"/>
            <a:t> </a:t>
          </a:r>
          <a:r>
            <a:rPr lang="en-US" dirty="0" err="1"/>
            <a:t>rekrytering</a:t>
          </a:r>
          <a:r>
            <a:rPr lang="en-US" dirty="0"/>
            <a:t> och </a:t>
          </a:r>
          <a:r>
            <a:rPr lang="en-US" dirty="0" err="1"/>
            <a:t>bemanning</a:t>
          </a:r>
          <a:endParaRPr lang="en-US" dirty="0"/>
        </a:p>
      </dgm:t>
    </dgm:pt>
    <dgm:pt modelId="{C3C4D237-9B5F-483F-9A14-929C1CA48F9B}" type="parTrans" cxnId="{D75F9B42-BA9F-41B1-A000-D570E67B4773}">
      <dgm:prSet/>
      <dgm:spPr/>
      <dgm:t>
        <a:bodyPr/>
        <a:lstStyle/>
        <a:p>
          <a:endParaRPr lang="en-US"/>
        </a:p>
      </dgm:t>
    </dgm:pt>
    <dgm:pt modelId="{E1B6AD1D-EB3D-4E1C-B5DB-ACCCECD61FCA}" type="sibTrans" cxnId="{D75F9B42-BA9F-41B1-A000-D570E67B4773}">
      <dgm:prSet/>
      <dgm:spPr/>
      <dgm:t>
        <a:bodyPr/>
        <a:lstStyle/>
        <a:p>
          <a:endParaRPr lang="en-US"/>
        </a:p>
      </dgm:t>
    </dgm:pt>
    <dgm:pt modelId="{5E84D287-EC0E-4AB9-B95F-DCA4E77ABBFD}">
      <dgm:prSet/>
      <dgm:spPr/>
      <dgm:t>
        <a:bodyPr/>
        <a:lstStyle/>
        <a:p>
          <a:r>
            <a:rPr lang="en-US"/>
            <a:t>Anställningsguiden</a:t>
          </a:r>
        </a:p>
      </dgm:t>
    </dgm:pt>
    <dgm:pt modelId="{DB68F09E-7072-41CE-AE7B-A2496ACF0450}" type="parTrans" cxnId="{ED146A9C-8DDD-44F3-8044-5BFF2D19B3DC}">
      <dgm:prSet/>
      <dgm:spPr/>
      <dgm:t>
        <a:bodyPr/>
        <a:lstStyle/>
        <a:p>
          <a:endParaRPr lang="en-US"/>
        </a:p>
      </dgm:t>
    </dgm:pt>
    <dgm:pt modelId="{96B2ABF9-C234-4646-B62E-6269DE369942}" type="sibTrans" cxnId="{ED146A9C-8DDD-44F3-8044-5BFF2D19B3DC}">
      <dgm:prSet/>
      <dgm:spPr/>
      <dgm:t>
        <a:bodyPr/>
        <a:lstStyle/>
        <a:p>
          <a:endParaRPr lang="en-US"/>
        </a:p>
      </dgm:t>
    </dgm:pt>
    <dgm:pt modelId="{516CB7A6-AF6B-4BDD-822D-B6099263F91D}">
      <dgm:prSet/>
      <dgm:spPr/>
      <dgm:t>
        <a:bodyPr/>
        <a:lstStyle/>
        <a:p>
          <a:r>
            <a:rPr lang="en-US" dirty="0" err="1"/>
            <a:t>Vikariesida</a:t>
          </a:r>
          <a:r>
            <a:rPr lang="en-US" dirty="0"/>
            <a:t> - </a:t>
          </a:r>
          <a:r>
            <a:rPr lang="en-US" dirty="0" err="1"/>
            <a:t>utsidan</a:t>
          </a:r>
          <a:endParaRPr lang="en-US" dirty="0"/>
        </a:p>
      </dgm:t>
    </dgm:pt>
    <dgm:pt modelId="{6857A935-3C45-47EF-8F39-D4D48AB8DA88}" type="parTrans" cxnId="{B5E99EB5-8577-40C4-89E6-7A6DCCDC0E4A}">
      <dgm:prSet/>
      <dgm:spPr/>
      <dgm:t>
        <a:bodyPr/>
        <a:lstStyle/>
        <a:p>
          <a:endParaRPr lang="en-US"/>
        </a:p>
      </dgm:t>
    </dgm:pt>
    <dgm:pt modelId="{EB93B8D8-AD97-42E2-8967-7666AB21C7D6}" type="sibTrans" cxnId="{B5E99EB5-8577-40C4-89E6-7A6DCCDC0E4A}">
      <dgm:prSet/>
      <dgm:spPr/>
      <dgm:t>
        <a:bodyPr/>
        <a:lstStyle/>
        <a:p>
          <a:endParaRPr lang="en-US"/>
        </a:p>
      </dgm:t>
    </dgm:pt>
    <dgm:pt modelId="{AE0BF5FF-8E15-4D38-BB8E-BE6AB55C88BB}">
      <dgm:prSet/>
      <dgm:spPr/>
      <dgm:t>
        <a:bodyPr/>
        <a:lstStyle/>
        <a:p>
          <a:r>
            <a:rPr lang="en-US"/>
            <a:t>E-tjänst</a:t>
          </a:r>
        </a:p>
      </dgm:t>
    </dgm:pt>
    <dgm:pt modelId="{A02A4574-22B9-4B04-9B15-917D23B54A6D}" type="parTrans" cxnId="{D314FBB9-8E81-46C6-ADC7-A919352870A3}">
      <dgm:prSet/>
      <dgm:spPr/>
      <dgm:t>
        <a:bodyPr/>
        <a:lstStyle/>
        <a:p>
          <a:endParaRPr lang="en-US"/>
        </a:p>
      </dgm:t>
    </dgm:pt>
    <dgm:pt modelId="{B53E751B-1182-48A0-AEF5-37BEA66C669A}" type="sibTrans" cxnId="{D314FBB9-8E81-46C6-ADC7-A919352870A3}">
      <dgm:prSet/>
      <dgm:spPr/>
      <dgm:t>
        <a:bodyPr/>
        <a:lstStyle/>
        <a:p>
          <a:endParaRPr lang="en-US"/>
        </a:p>
      </dgm:t>
    </dgm:pt>
    <dgm:pt modelId="{FE6A52B6-8338-47EC-804E-FCB3B9ED62B5}">
      <dgm:prSet/>
      <dgm:spPr/>
      <dgm:t>
        <a:bodyPr/>
        <a:lstStyle/>
        <a:p>
          <a:r>
            <a:rPr lang="en-US" dirty="0" err="1"/>
            <a:t>Digitala</a:t>
          </a:r>
          <a:r>
            <a:rPr lang="en-US" dirty="0"/>
            <a:t> utskick</a:t>
          </a:r>
        </a:p>
      </dgm:t>
    </dgm:pt>
    <dgm:pt modelId="{80A5181B-AFB4-465A-BD26-1399E4034DFB}" type="parTrans" cxnId="{F1954A67-E5AA-436F-B62A-3E552ACAFD92}">
      <dgm:prSet/>
      <dgm:spPr/>
      <dgm:t>
        <a:bodyPr/>
        <a:lstStyle/>
        <a:p>
          <a:endParaRPr lang="en-US"/>
        </a:p>
      </dgm:t>
    </dgm:pt>
    <dgm:pt modelId="{8AB951D4-AF0E-448C-AB4F-3B1A6F1964F0}" type="sibTrans" cxnId="{F1954A67-E5AA-436F-B62A-3E552ACAFD92}">
      <dgm:prSet/>
      <dgm:spPr/>
      <dgm:t>
        <a:bodyPr/>
        <a:lstStyle/>
        <a:p>
          <a:endParaRPr lang="en-US"/>
        </a:p>
      </dgm:t>
    </dgm:pt>
    <dgm:pt modelId="{6CADF8CA-70E3-42E5-A29A-DAA07C56A4D2}">
      <dgm:prSet/>
      <dgm:spPr/>
      <dgm:t>
        <a:bodyPr/>
        <a:lstStyle/>
        <a:p>
          <a:r>
            <a:rPr lang="en-US" dirty="0" err="1"/>
            <a:t>Vikariebok</a:t>
          </a:r>
          <a:r>
            <a:rPr lang="en-US" dirty="0"/>
            <a:t> för </a:t>
          </a:r>
          <a:r>
            <a:rPr lang="en-US" dirty="0" err="1"/>
            <a:t>enhetschefer</a:t>
          </a:r>
          <a:endParaRPr lang="en-US" dirty="0"/>
        </a:p>
      </dgm:t>
    </dgm:pt>
    <dgm:pt modelId="{C36C4F3E-0E79-4AFE-B984-BFBA02675125}" type="parTrans" cxnId="{2459B865-24A1-4824-8B95-5727D573CCEE}">
      <dgm:prSet/>
      <dgm:spPr/>
      <dgm:t>
        <a:bodyPr/>
        <a:lstStyle/>
        <a:p>
          <a:endParaRPr lang="en-US"/>
        </a:p>
      </dgm:t>
    </dgm:pt>
    <dgm:pt modelId="{6B7C8028-2F93-42A5-8169-7B30FE7C6683}" type="sibTrans" cxnId="{2459B865-24A1-4824-8B95-5727D573CCEE}">
      <dgm:prSet/>
      <dgm:spPr/>
      <dgm:t>
        <a:bodyPr/>
        <a:lstStyle/>
        <a:p>
          <a:endParaRPr lang="en-US"/>
        </a:p>
      </dgm:t>
    </dgm:pt>
    <dgm:pt modelId="{A8622BA3-C18A-49EB-BC34-28E811328FCD}">
      <dgm:prSet/>
      <dgm:spPr/>
      <dgm:t>
        <a:bodyPr/>
        <a:lstStyle/>
        <a:p>
          <a:r>
            <a:rPr lang="en-US" dirty="0" err="1"/>
            <a:t>Fånga</a:t>
          </a:r>
          <a:r>
            <a:rPr lang="en-US" dirty="0"/>
            <a:t> </a:t>
          </a:r>
          <a:r>
            <a:rPr lang="en-US" dirty="0" err="1"/>
            <a:t>upp</a:t>
          </a:r>
          <a:r>
            <a:rPr lang="en-US" dirty="0"/>
            <a:t> </a:t>
          </a:r>
          <a:r>
            <a:rPr lang="en-US" dirty="0" err="1"/>
            <a:t>vikarier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önskar</a:t>
          </a:r>
          <a:r>
            <a:rPr lang="en-US" dirty="0"/>
            <a:t> </a:t>
          </a:r>
          <a:r>
            <a:rPr lang="en-US" dirty="0" err="1"/>
            <a:t>mer</a:t>
          </a:r>
          <a:r>
            <a:rPr lang="en-US" dirty="0"/>
            <a:t> </a:t>
          </a:r>
          <a:r>
            <a:rPr lang="en-US" dirty="0" err="1"/>
            <a:t>tid</a:t>
          </a:r>
          <a:endParaRPr lang="en-US" dirty="0"/>
        </a:p>
      </dgm:t>
    </dgm:pt>
    <dgm:pt modelId="{1988A720-89DC-4506-B8EB-D2A72D2014C3}" type="parTrans" cxnId="{92DBC9CC-3D43-4B6C-ACA3-F11EA70B4A1D}">
      <dgm:prSet/>
      <dgm:spPr/>
      <dgm:t>
        <a:bodyPr/>
        <a:lstStyle/>
        <a:p>
          <a:endParaRPr lang="sv-SE"/>
        </a:p>
      </dgm:t>
    </dgm:pt>
    <dgm:pt modelId="{FFDDCC6C-8CA7-4C4D-A0A2-AFFCDA278264}" type="sibTrans" cxnId="{92DBC9CC-3D43-4B6C-ACA3-F11EA70B4A1D}">
      <dgm:prSet/>
      <dgm:spPr/>
      <dgm:t>
        <a:bodyPr/>
        <a:lstStyle/>
        <a:p>
          <a:endParaRPr lang="sv-SE"/>
        </a:p>
      </dgm:t>
    </dgm:pt>
    <dgm:pt modelId="{8B5EE889-6987-4018-BB06-650518B03F20}" type="pres">
      <dgm:prSet presAssocID="{DAEA50B5-87F9-48E0-AF9F-D428AB525265}" presName="linear" presStyleCnt="0">
        <dgm:presLayoutVars>
          <dgm:animLvl val="lvl"/>
          <dgm:resizeHandles val="exact"/>
        </dgm:presLayoutVars>
      </dgm:prSet>
      <dgm:spPr/>
    </dgm:pt>
    <dgm:pt modelId="{B464D9D4-8501-48A3-B55D-545323C2E446}" type="pres">
      <dgm:prSet presAssocID="{FF5CF8B6-920A-4201-8113-C9C5E4CAC89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D185AD2-30FB-436E-9261-5BD55A93CBC5}" type="pres">
      <dgm:prSet presAssocID="{E1B6AD1D-EB3D-4E1C-B5DB-ACCCECD61FCA}" presName="spacer" presStyleCnt="0"/>
      <dgm:spPr/>
    </dgm:pt>
    <dgm:pt modelId="{09B0E217-39F4-48C8-8283-2350D93EC438}" type="pres">
      <dgm:prSet presAssocID="{5E84D287-EC0E-4AB9-B95F-DCA4E77ABBF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43A0B2F-A0C2-4E7F-AE7B-2944D68DDF30}" type="pres">
      <dgm:prSet presAssocID="{96B2ABF9-C234-4646-B62E-6269DE369942}" presName="spacer" presStyleCnt="0"/>
      <dgm:spPr/>
    </dgm:pt>
    <dgm:pt modelId="{6BDD2714-AB0F-4FBF-B28E-9DB3001BD791}" type="pres">
      <dgm:prSet presAssocID="{A8622BA3-C18A-49EB-BC34-28E811328FC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87DB379-7770-4DE9-A711-311272F3AC4C}" type="pres">
      <dgm:prSet presAssocID="{FFDDCC6C-8CA7-4C4D-A0A2-AFFCDA278264}" presName="spacer" presStyleCnt="0"/>
      <dgm:spPr/>
    </dgm:pt>
    <dgm:pt modelId="{7616DFE1-23A2-4A9D-8E29-F838074CF326}" type="pres">
      <dgm:prSet presAssocID="{516CB7A6-AF6B-4BDD-822D-B6099263F91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775496F-7C04-4B4E-8AB0-84D28DC6E434}" type="pres">
      <dgm:prSet presAssocID="{EB93B8D8-AD97-42E2-8967-7666AB21C7D6}" presName="spacer" presStyleCnt="0"/>
      <dgm:spPr/>
    </dgm:pt>
    <dgm:pt modelId="{9AEDD8E7-9E2C-4992-8064-3FD664E616CD}" type="pres">
      <dgm:prSet presAssocID="{AE0BF5FF-8E15-4D38-BB8E-BE6AB55C88B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47993ED-FF08-4BA8-A880-A23B89E2EF85}" type="pres">
      <dgm:prSet presAssocID="{B53E751B-1182-48A0-AEF5-37BEA66C669A}" presName="spacer" presStyleCnt="0"/>
      <dgm:spPr/>
    </dgm:pt>
    <dgm:pt modelId="{70786706-29A8-48D9-ABE7-EB3C41C0FE1B}" type="pres">
      <dgm:prSet presAssocID="{FE6A52B6-8338-47EC-804E-FCB3B9ED62B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4A25EE9-426D-463E-AC0B-B3CE484E3581}" type="pres">
      <dgm:prSet presAssocID="{8AB951D4-AF0E-448C-AB4F-3B1A6F1964F0}" presName="spacer" presStyleCnt="0"/>
      <dgm:spPr/>
    </dgm:pt>
    <dgm:pt modelId="{F0AFFA15-5F03-45CD-BBB3-3DABCF08199C}" type="pres">
      <dgm:prSet presAssocID="{6CADF8CA-70E3-42E5-A29A-DAA07C56A4D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7D1920F-89DE-47EB-AC70-0A5B288A1AFA}" type="presOf" srcId="{A8622BA3-C18A-49EB-BC34-28E811328FCD}" destId="{6BDD2714-AB0F-4FBF-B28E-9DB3001BD791}" srcOrd="0" destOrd="0" presId="urn:microsoft.com/office/officeart/2005/8/layout/vList2"/>
    <dgm:cxn modelId="{D2BBF11E-098A-4900-9B5A-9BE12884DA96}" type="presOf" srcId="{FE6A52B6-8338-47EC-804E-FCB3B9ED62B5}" destId="{70786706-29A8-48D9-ABE7-EB3C41C0FE1B}" srcOrd="0" destOrd="0" presId="urn:microsoft.com/office/officeart/2005/8/layout/vList2"/>
    <dgm:cxn modelId="{9481B52E-7194-47FE-AC51-770F7CC9044D}" type="presOf" srcId="{FF5CF8B6-920A-4201-8113-C9C5E4CAC89E}" destId="{B464D9D4-8501-48A3-B55D-545323C2E446}" srcOrd="0" destOrd="0" presId="urn:microsoft.com/office/officeart/2005/8/layout/vList2"/>
    <dgm:cxn modelId="{D75F9B42-BA9F-41B1-A000-D570E67B4773}" srcId="{DAEA50B5-87F9-48E0-AF9F-D428AB525265}" destId="{FF5CF8B6-920A-4201-8113-C9C5E4CAC89E}" srcOrd="0" destOrd="0" parTransId="{C3C4D237-9B5F-483F-9A14-929C1CA48F9B}" sibTransId="{E1B6AD1D-EB3D-4E1C-B5DB-ACCCECD61FCA}"/>
    <dgm:cxn modelId="{2459B865-24A1-4824-8B95-5727D573CCEE}" srcId="{DAEA50B5-87F9-48E0-AF9F-D428AB525265}" destId="{6CADF8CA-70E3-42E5-A29A-DAA07C56A4D2}" srcOrd="6" destOrd="0" parTransId="{C36C4F3E-0E79-4AFE-B984-BFBA02675125}" sibTransId="{6B7C8028-2F93-42A5-8169-7B30FE7C6683}"/>
    <dgm:cxn modelId="{F1954A67-E5AA-436F-B62A-3E552ACAFD92}" srcId="{DAEA50B5-87F9-48E0-AF9F-D428AB525265}" destId="{FE6A52B6-8338-47EC-804E-FCB3B9ED62B5}" srcOrd="5" destOrd="0" parTransId="{80A5181B-AFB4-465A-BD26-1399E4034DFB}" sibTransId="{8AB951D4-AF0E-448C-AB4F-3B1A6F1964F0}"/>
    <dgm:cxn modelId="{EE5D2F82-5DD3-4D45-9A4C-BDFA65ED821C}" type="presOf" srcId="{516CB7A6-AF6B-4BDD-822D-B6099263F91D}" destId="{7616DFE1-23A2-4A9D-8E29-F838074CF326}" srcOrd="0" destOrd="0" presId="urn:microsoft.com/office/officeart/2005/8/layout/vList2"/>
    <dgm:cxn modelId="{7346B486-E2F9-4048-BBD3-D290E4B81E2E}" type="presOf" srcId="{AE0BF5FF-8E15-4D38-BB8E-BE6AB55C88BB}" destId="{9AEDD8E7-9E2C-4992-8064-3FD664E616CD}" srcOrd="0" destOrd="0" presId="urn:microsoft.com/office/officeart/2005/8/layout/vList2"/>
    <dgm:cxn modelId="{5B8D9197-F668-460C-8AE9-A8C89CE95A6E}" type="presOf" srcId="{5E84D287-EC0E-4AB9-B95F-DCA4E77ABBFD}" destId="{09B0E217-39F4-48C8-8283-2350D93EC438}" srcOrd="0" destOrd="0" presId="urn:microsoft.com/office/officeart/2005/8/layout/vList2"/>
    <dgm:cxn modelId="{ED146A9C-8DDD-44F3-8044-5BFF2D19B3DC}" srcId="{DAEA50B5-87F9-48E0-AF9F-D428AB525265}" destId="{5E84D287-EC0E-4AB9-B95F-DCA4E77ABBFD}" srcOrd="1" destOrd="0" parTransId="{DB68F09E-7072-41CE-AE7B-A2496ACF0450}" sibTransId="{96B2ABF9-C234-4646-B62E-6269DE369942}"/>
    <dgm:cxn modelId="{B5E99EB5-8577-40C4-89E6-7A6DCCDC0E4A}" srcId="{DAEA50B5-87F9-48E0-AF9F-D428AB525265}" destId="{516CB7A6-AF6B-4BDD-822D-B6099263F91D}" srcOrd="3" destOrd="0" parTransId="{6857A935-3C45-47EF-8F39-D4D48AB8DA88}" sibTransId="{EB93B8D8-AD97-42E2-8967-7666AB21C7D6}"/>
    <dgm:cxn modelId="{D314FBB9-8E81-46C6-ADC7-A919352870A3}" srcId="{DAEA50B5-87F9-48E0-AF9F-D428AB525265}" destId="{AE0BF5FF-8E15-4D38-BB8E-BE6AB55C88BB}" srcOrd="4" destOrd="0" parTransId="{A02A4574-22B9-4B04-9B15-917D23B54A6D}" sibTransId="{B53E751B-1182-48A0-AEF5-37BEA66C669A}"/>
    <dgm:cxn modelId="{EDC0D2C0-7597-42A5-BC23-26E0D73063A0}" type="presOf" srcId="{6CADF8CA-70E3-42E5-A29A-DAA07C56A4D2}" destId="{F0AFFA15-5F03-45CD-BBB3-3DABCF08199C}" srcOrd="0" destOrd="0" presId="urn:microsoft.com/office/officeart/2005/8/layout/vList2"/>
    <dgm:cxn modelId="{92DBC9CC-3D43-4B6C-ACA3-F11EA70B4A1D}" srcId="{DAEA50B5-87F9-48E0-AF9F-D428AB525265}" destId="{A8622BA3-C18A-49EB-BC34-28E811328FCD}" srcOrd="2" destOrd="0" parTransId="{1988A720-89DC-4506-B8EB-D2A72D2014C3}" sibTransId="{FFDDCC6C-8CA7-4C4D-A0A2-AFFCDA278264}"/>
    <dgm:cxn modelId="{66E285D2-29C6-4F80-838A-0356324E3CE8}" type="presOf" srcId="{DAEA50B5-87F9-48E0-AF9F-D428AB525265}" destId="{8B5EE889-6987-4018-BB06-650518B03F20}" srcOrd="0" destOrd="0" presId="urn:microsoft.com/office/officeart/2005/8/layout/vList2"/>
    <dgm:cxn modelId="{937F05EE-867D-4C10-8824-686C44342FFA}" type="presParOf" srcId="{8B5EE889-6987-4018-BB06-650518B03F20}" destId="{B464D9D4-8501-48A3-B55D-545323C2E446}" srcOrd="0" destOrd="0" presId="urn:microsoft.com/office/officeart/2005/8/layout/vList2"/>
    <dgm:cxn modelId="{9AF8324C-9B5D-4DC9-B4AA-B08C3B841EAF}" type="presParOf" srcId="{8B5EE889-6987-4018-BB06-650518B03F20}" destId="{1D185AD2-30FB-436E-9261-5BD55A93CBC5}" srcOrd="1" destOrd="0" presId="urn:microsoft.com/office/officeart/2005/8/layout/vList2"/>
    <dgm:cxn modelId="{91B64B5B-98DC-428D-8FD6-D04F2A9B52A1}" type="presParOf" srcId="{8B5EE889-6987-4018-BB06-650518B03F20}" destId="{09B0E217-39F4-48C8-8283-2350D93EC438}" srcOrd="2" destOrd="0" presId="urn:microsoft.com/office/officeart/2005/8/layout/vList2"/>
    <dgm:cxn modelId="{6C125875-C66C-4F52-8BC1-CFAA3997CB1A}" type="presParOf" srcId="{8B5EE889-6987-4018-BB06-650518B03F20}" destId="{543A0B2F-A0C2-4E7F-AE7B-2944D68DDF30}" srcOrd="3" destOrd="0" presId="urn:microsoft.com/office/officeart/2005/8/layout/vList2"/>
    <dgm:cxn modelId="{EF2BF063-D579-42E7-B689-D8368700D352}" type="presParOf" srcId="{8B5EE889-6987-4018-BB06-650518B03F20}" destId="{6BDD2714-AB0F-4FBF-B28E-9DB3001BD791}" srcOrd="4" destOrd="0" presId="urn:microsoft.com/office/officeart/2005/8/layout/vList2"/>
    <dgm:cxn modelId="{409636B6-463A-42F5-8124-8D26A41BD5CA}" type="presParOf" srcId="{8B5EE889-6987-4018-BB06-650518B03F20}" destId="{F87DB379-7770-4DE9-A711-311272F3AC4C}" srcOrd="5" destOrd="0" presId="urn:microsoft.com/office/officeart/2005/8/layout/vList2"/>
    <dgm:cxn modelId="{5D1C0C29-3D64-48F8-8FEE-DF0D23BA2530}" type="presParOf" srcId="{8B5EE889-6987-4018-BB06-650518B03F20}" destId="{7616DFE1-23A2-4A9D-8E29-F838074CF326}" srcOrd="6" destOrd="0" presId="urn:microsoft.com/office/officeart/2005/8/layout/vList2"/>
    <dgm:cxn modelId="{677E63E2-8487-4266-A63E-63CB1CBD237B}" type="presParOf" srcId="{8B5EE889-6987-4018-BB06-650518B03F20}" destId="{D775496F-7C04-4B4E-8AB0-84D28DC6E434}" srcOrd="7" destOrd="0" presId="urn:microsoft.com/office/officeart/2005/8/layout/vList2"/>
    <dgm:cxn modelId="{741A1BE9-D14B-4A68-87DC-AE603AE7804F}" type="presParOf" srcId="{8B5EE889-6987-4018-BB06-650518B03F20}" destId="{9AEDD8E7-9E2C-4992-8064-3FD664E616CD}" srcOrd="8" destOrd="0" presId="urn:microsoft.com/office/officeart/2005/8/layout/vList2"/>
    <dgm:cxn modelId="{C76D6D9D-08CE-47D8-96B7-0F08EEF414E7}" type="presParOf" srcId="{8B5EE889-6987-4018-BB06-650518B03F20}" destId="{947993ED-FF08-4BA8-A880-A23B89E2EF85}" srcOrd="9" destOrd="0" presId="urn:microsoft.com/office/officeart/2005/8/layout/vList2"/>
    <dgm:cxn modelId="{5099B24D-3917-4E71-B311-FC9102053A39}" type="presParOf" srcId="{8B5EE889-6987-4018-BB06-650518B03F20}" destId="{70786706-29A8-48D9-ABE7-EB3C41C0FE1B}" srcOrd="10" destOrd="0" presId="urn:microsoft.com/office/officeart/2005/8/layout/vList2"/>
    <dgm:cxn modelId="{C09A4FEB-0F7E-44A2-BAFB-B0D43E898763}" type="presParOf" srcId="{8B5EE889-6987-4018-BB06-650518B03F20}" destId="{34A25EE9-426D-463E-AC0B-B3CE484E3581}" srcOrd="11" destOrd="0" presId="urn:microsoft.com/office/officeart/2005/8/layout/vList2"/>
    <dgm:cxn modelId="{28090B5E-E5DC-47DA-BB65-26C0A5E36E6D}" type="presParOf" srcId="{8B5EE889-6987-4018-BB06-650518B03F20}" destId="{F0AFFA15-5F03-45CD-BBB3-3DABCF08199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6B9BF-6B9D-4555-A341-953F03785E91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Rekrytering och Uppföljning av timvikarier</a:t>
          </a:r>
        </a:p>
      </dsp:txBody>
      <dsp:txXfrm>
        <a:off x="3080" y="587032"/>
        <a:ext cx="2444055" cy="1466433"/>
      </dsp:txXfrm>
    </dsp:sp>
    <dsp:sp modelId="{4FCDDFD5-0866-4C11-8B8F-C0793BC7F39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90105"/>
                <a:satOff val="1174"/>
                <a:lumOff val="-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0105"/>
                <a:satOff val="1174"/>
                <a:lumOff val="-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0105"/>
                <a:satOff val="1174"/>
                <a:lumOff val="-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Vikariebokning</a:t>
          </a:r>
        </a:p>
      </dsp:txBody>
      <dsp:txXfrm>
        <a:off x="2691541" y="587032"/>
        <a:ext cx="2444055" cy="1466433"/>
      </dsp:txXfrm>
    </dsp:sp>
    <dsp:sp modelId="{C24AA1CF-C7F2-487A-9613-5260FE2FF90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380210"/>
                <a:satOff val="2347"/>
                <a:lumOff val="-3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0210"/>
                <a:satOff val="2347"/>
                <a:lumOff val="-3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0210"/>
                <a:satOff val="2347"/>
                <a:lumOff val="-3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Chefstöd LAS och konvertering</a:t>
          </a:r>
        </a:p>
      </dsp:txBody>
      <dsp:txXfrm>
        <a:off x="5380002" y="587032"/>
        <a:ext cx="2444055" cy="1466433"/>
      </dsp:txXfrm>
    </dsp:sp>
    <dsp:sp modelId="{129A05BA-429C-4FCE-80D0-3E291885171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570315"/>
                <a:satOff val="3521"/>
                <a:lumOff val="-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70315"/>
                <a:satOff val="3521"/>
                <a:lumOff val="-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70315"/>
                <a:satOff val="3521"/>
                <a:lumOff val="-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Sommarplaneringen</a:t>
          </a:r>
        </a:p>
      </dsp:txBody>
      <dsp:txXfrm>
        <a:off x="8068463" y="587032"/>
        <a:ext cx="2444055" cy="1466433"/>
      </dsp:txXfrm>
    </dsp:sp>
    <dsp:sp modelId="{E8FC1772-168A-4101-BFD1-030F7D831F9E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760420"/>
                <a:satOff val="4695"/>
                <a:lumOff val="-6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60420"/>
                <a:satOff val="4695"/>
                <a:lumOff val="-6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60420"/>
                <a:satOff val="4695"/>
                <a:lumOff val="-6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Fördelning av praktikanter</a:t>
          </a:r>
        </a:p>
      </dsp:txBody>
      <dsp:txXfrm>
        <a:off x="3080" y="2297871"/>
        <a:ext cx="2444055" cy="1466433"/>
      </dsp:txXfrm>
    </dsp:sp>
    <dsp:sp modelId="{5815D78C-C378-4EC3-8876-20C1DAFD5E3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950525"/>
                <a:satOff val="5869"/>
                <a:lumOff val="-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50525"/>
                <a:satOff val="5869"/>
                <a:lumOff val="-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50525"/>
                <a:satOff val="5869"/>
                <a:lumOff val="-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Lönehantering timvikarier</a:t>
          </a:r>
        </a:p>
      </dsp:txBody>
      <dsp:txXfrm>
        <a:off x="2691541" y="2297871"/>
        <a:ext cx="2444055" cy="1466433"/>
      </dsp:txXfrm>
    </dsp:sp>
    <dsp:sp modelId="{A34C1099-9184-409C-A5C4-973C0761D90B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140630"/>
                <a:satOff val="7042"/>
                <a:lumOff val="-10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40630"/>
                <a:satOff val="7042"/>
                <a:lumOff val="-10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40630"/>
                <a:satOff val="7042"/>
                <a:lumOff val="-10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Centralt stöd - Planeringsenheten</a:t>
          </a:r>
        </a:p>
      </dsp:txBody>
      <dsp:txXfrm>
        <a:off x="5380002" y="2297871"/>
        <a:ext cx="2444055" cy="1466433"/>
      </dsp:txXfrm>
    </dsp:sp>
    <dsp:sp modelId="{6E250F05-C5DD-45FE-8EF8-88C7474CD61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30735"/>
                <a:satOff val="8216"/>
                <a:lumOff val="-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Bemanningspooler</a:t>
          </a:r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6B9BF-6B9D-4555-A341-953F03785E91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Rekrytering och Uppföljning av timvikarier</a:t>
          </a:r>
        </a:p>
      </dsp:txBody>
      <dsp:txXfrm>
        <a:off x="3080" y="587032"/>
        <a:ext cx="2444055" cy="1466433"/>
      </dsp:txXfrm>
    </dsp:sp>
    <dsp:sp modelId="{DC06469A-31C4-4EF9-9E4C-246FA1C2C027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90105"/>
                <a:satOff val="1174"/>
                <a:lumOff val="-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0105"/>
                <a:satOff val="1174"/>
                <a:lumOff val="-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0105"/>
                <a:satOff val="1174"/>
                <a:lumOff val="-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Vikariebokning</a:t>
          </a:r>
        </a:p>
      </dsp:txBody>
      <dsp:txXfrm>
        <a:off x="2691541" y="587032"/>
        <a:ext cx="2444055" cy="1466433"/>
      </dsp:txXfrm>
    </dsp:sp>
    <dsp:sp modelId="{349FB41D-7A2B-494D-A92F-582DBBF2D9B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380210"/>
                <a:satOff val="2347"/>
                <a:lumOff val="-3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0210"/>
                <a:satOff val="2347"/>
                <a:lumOff val="-3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0210"/>
                <a:satOff val="2347"/>
                <a:lumOff val="-3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Chefstöd LAS och konvertering</a:t>
          </a:r>
        </a:p>
      </dsp:txBody>
      <dsp:txXfrm>
        <a:off x="5380002" y="587032"/>
        <a:ext cx="2444055" cy="1466433"/>
      </dsp:txXfrm>
    </dsp:sp>
    <dsp:sp modelId="{129A05BA-429C-4FCE-80D0-3E291885171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570315"/>
                <a:satOff val="3521"/>
                <a:lumOff val="-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70315"/>
                <a:satOff val="3521"/>
                <a:lumOff val="-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70315"/>
                <a:satOff val="3521"/>
                <a:lumOff val="-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Sommarplaneringen</a:t>
          </a:r>
        </a:p>
      </dsp:txBody>
      <dsp:txXfrm>
        <a:off x="8068463" y="587032"/>
        <a:ext cx="2444055" cy="1466433"/>
      </dsp:txXfrm>
    </dsp:sp>
    <dsp:sp modelId="{E8FC1772-168A-4101-BFD1-030F7D831F9E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760420"/>
                <a:satOff val="4695"/>
                <a:lumOff val="-6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60420"/>
                <a:satOff val="4695"/>
                <a:lumOff val="-6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60420"/>
                <a:satOff val="4695"/>
                <a:lumOff val="-6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Fördelning av praktikanter</a:t>
          </a:r>
        </a:p>
      </dsp:txBody>
      <dsp:txXfrm>
        <a:off x="3080" y="2297871"/>
        <a:ext cx="2444055" cy="1466433"/>
      </dsp:txXfrm>
    </dsp:sp>
    <dsp:sp modelId="{5815D78C-C378-4EC3-8876-20C1DAFD5E3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950525"/>
                <a:satOff val="5869"/>
                <a:lumOff val="-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50525"/>
                <a:satOff val="5869"/>
                <a:lumOff val="-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50525"/>
                <a:satOff val="5869"/>
                <a:lumOff val="-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Lönehantering timvikarier</a:t>
          </a:r>
        </a:p>
      </dsp:txBody>
      <dsp:txXfrm>
        <a:off x="2691541" y="2297871"/>
        <a:ext cx="2444055" cy="1466433"/>
      </dsp:txXfrm>
    </dsp:sp>
    <dsp:sp modelId="{A34C1099-9184-409C-A5C4-973C0761D90B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Centralt stöd - Planeringsenheten</a:t>
          </a:r>
        </a:p>
      </dsp:txBody>
      <dsp:txXfrm>
        <a:off x="5380002" y="2297871"/>
        <a:ext cx="2444055" cy="1466433"/>
      </dsp:txXfrm>
    </dsp:sp>
    <dsp:sp modelId="{6E250F05-C5DD-45FE-8EF8-88C7474CD61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 dirty="0"/>
            <a:t>Bemanningspooler</a:t>
          </a:r>
        </a:p>
      </dsp:txBody>
      <dsp:txXfrm>
        <a:off x="806846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4D9D4-8501-48A3-B55D-545323C2E446}">
      <dsp:nvSpPr>
        <dsp:cNvPr id="0" name=""/>
        <dsp:cNvSpPr/>
      </dsp:nvSpPr>
      <dsp:spPr>
        <a:xfrm>
          <a:off x="0" y="274328"/>
          <a:ext cx="5181600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Ansvarsområden</a:t>
          </a:r>
          <a:r>
            <a:rPr lang="en-US" sz="2100" kern="1200" dirty="0"/>
            <a:t> </a:t>
          </a:r>
          <a:r>
            <a:rPr lang="en-US" sz="2100" kern="1200" dirty="0" err="1"/>
            <a:t>rekrytering</a:t>
          </a:r>
          <a:r>
            <a:rPr lang="en-US" sz="2100" kern="1200" dirty="0"/>
            <a:t> och </a:t>
          </a:r>
          <a:r>
            <a:rPr lang="en-US" sz="2100" kern="1200" dirty="0" err="1"/>
            <a:t>bemanning</a:t>
          </a:r>
          <a:endParaRPr lang="en-US" sz="2100" kern="1200" dirty="0"/>
        </a:p>
      </dsp:txBody>
      <dsp:txXfrm>
        <a:off x="23988" y="298316"/>
        <a:ext cx="5133624" cy="443423"/>
      </dsp:txXfrm>
    </dsp:sp>
    <dsp:sp modelId="{09B0E217-39F4-48C8-8283-2350D93EC438}">
      <dsp:nvSpPr>
        <dsp:cNvPr id="0" name=""/>
        <dsp:cNvSpPr/>
      </dsp:nvSpPr>
      <dsp:spPr>
        <a:xfrm>
          <a:off x="0" y="826208"/>
          <a:ext cx="5181600" cy="491399"/>
        </a:xfrm>
        <a:prstGeom prst="roundRect">
          <a:avLst/>
        </a:prstGeom>
        <a:solidFill>
          <a:schemeClr val="accent2">
            <a:hueOff val="-221789"/>
            <a:satOff val="1369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Anställningsguiden</a:t>
          </a:r>
        </a:p>
      </dsp:txBody>
      <dsp:txXfrm>
        <a:off x="23988" y="850196"/>
        <a:ext cx="5133624" cy="443423"/>
      </dsp:txXfrm>
    </dsp:sp>
    <dsp:sp modelId="{6BDD2714-AB0F-4FBF-B28E-9DB3001BD791}">
      <dsp:nvSpPr>
        <dsp:cNvPr id="0" name=""/>
        <dsp:cNvSpPr/>
      </dsp:nvSpPr>
      <dsp:spPr>
        <a:xfrm>
          <a:off x="0" y="1378088"/>
          <a:ext cx="5181600" cy="491399"/>
        </a:xfrm>
        <a:prstGeom prst="roundRect">
          <a:avLst/>
        </a:prstGeom>
        <a:solidFill>
          <a:schemeClr val="accent2">
            <a:hueOff val="-443578"/>
            <a:satOff val="2739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Fånga</a:t>
          </a:r>
          <a:r>
            <a:rPr lang="en-US" sz="2100" kern="1200" dirty="0"/>
            <a:t> </a:t>
          </a:r>
          <a:r>
            <a:rPr lang="en-US" sz="2100" kern="1200" dirty="0" err="1"/>
            <a:t>upp</a:t>
          </a:r>
          <a:r>
            <a:rPr lang="en-US" sz="2100" kern="1200" dirty="0"/>
            <a:t> </a:t>
          </a:r>
          <a:r>
            <a:rPr lang="en-US" sz="2100" kern="1200" dirty="0" err="1"/>
            <a:t>vikarier</a:t>
          </a:r>
          <a:r>
            <a:rPr lang="en-US" sz="2100" kern="1200" dirty="0"/>
            <a:t> </a:t>
          </a:r>
          <a:r>
            <a:rPr lang="en-US" sz="2100" kern="1200" dirty="0" err="1"/>
            <a:t>som</a:t>
          </a:r>
          <a:r>
            <a:rPr lang="en-US" sz="2100" kern="1200" dirty="0"/>
            <a:t> </a:t>
          </a:r>
          <a:r>
            <a:rPr lang="en-US" sz="2100" kern="1200" dirty="0" err="1"/>
            <a:t>önskar</a:t>
          </a:r>
          <a:r>
            <a:rPr lang="en-US" sz="2100" kern="1200" dirty="0"/>
            <a:t> </a:t>
          </a:r>
          <a:r>
            <a:rPr lang="en-US" sz="2100" kern="1200" dirty="0" err="1"/>
            <a:t>mer</a:t>
          </a:r>
          <a:r>
            <a:rPr lang="en-US" sz="2100" kern="1200" dirty="0"/>
            <a:t> </a:t>
          </a:r>
          <a:r>
            <a:rPr lang="en-US" sz="2100" kern="1200" dirty="0" err="1"/>
            <a:t>tid</a:t>
          </a:r>
          <a:endParaRPr lang="en-US" sz="2100" kern="1200" dirty="0"/>
        </a:p>
      </dsp:txBody>
      <dsp:txXfrm>
        <a:off x="23988" y="1402076"/>
        <a:ext cx="5133624" cy="443423"/>
      </dsp:txXfrm>
    </dsp:sp>
    <dsp:sp modelId="{7616DFE1-23A2-4A9D-8E29-F838074CF326}">
      <dsp:nvSpPr>
        <dsp:cNvPr id="0" name=""/>
        <dsp:cNvSpPr/>
      </dsp:nvSpPr>
      <dsp:spPr>
        <a:xfrm>
          <a:off x="0" y="1929968"/>
          <a:ext cx="5181600" cy="491399"/>
        </a:xfrm>
        <a:prstGeom prst="roundRect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Vikariesida</a:t>
          </a:r>
          <a:r>
            <a:rPr lang="en-US" sz="2100" kern="1200" dirty="0"/>
            <a:t> - </a:t>
          </a:r>
          <a:r>
            <a:rPr lang="en-US" sz="2100" kern="1200" dirty="0" err="1"/>
            <a:t>utsidan</a:t>
          </a:r>
          <a:endParaRPr lang="en-US" sz="2100" kern="1200" dirty="0"/>
        </a:p>
      </dsp:txBody>
      <dsp:txXfrm>
        <a:off x="23988" y="1953956"/>
        <a:ext cx="5133624" cy="443423"/>
      </dsp:txXfrm>
    </dsp:sp>
    <dsp:sp modelId="{9AEDD8E7-9E2C-4992-8064-3FD664E616CD}">
      <dsp:nvSpPr>
        <dsp:cNvPr id="0" name=""/>
        <dsp:cNvSpPr/>
      </dsp:nvSpPr>
      <dsp:spPr>
        <a:xfrm>
          <a:off x="0" y="2481848"/>
          <a:ext cx="5181600" cy="491399"/>
        </a:xfrm>
        <a:prstGeom prst="roundRect">
          <a:avLst/>
        </a:prstGeom>
        <a:solidFill>
          <a:schemeClr val="accent2">
            <a:hueOff val="-887157"/>
            <a:satOff val="5477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E-tjänst</a:t>
          </a:r>
        </a:p>
      </dsp:txBody>
      <dsp:txXfrm>
        <a:off x="23988" y="2505836"/>
        <a:ext cx="5133624" cy="443423"/>
      </dsp:txXfrm>
    </dsp:sp>
    <dsp:sp modelId="{70786706-29A8-48D9-ABE7-EB3C41C0FE1B}">
      <dsp:nvSpPr>
        <dsp:cNvPr id="0" name=""/>
        <dsp:cNvSpPr/>
      </dsp:nvSpPr>
      <dsp:spPr>
        <a:xfrm>
          <a:off x="0" y="3033729"/>
          <a:ext cx="5181600" cy="491399"/>
        </a:xfrm>
        <a:prstGeom prst="roundRect">
          <a:avLst/>
        </a:prstGeom>
        <a:solidFill>
          <a:schemeClr val="accent2">
            <a:hueOff val="-1108946"/>
            <a:satOff val="6847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Digitala</a:t>
          </a:r>
          <a:r>
            <a:rPr lang="en-US" sz="2100" kern="1200" dirty="0"/>
            <a:t> utskick</a:t>
          </a:r>
        </a:p>
      </dsp:txBody>
      <dsp:txXfrm>
        <a:off x="23988" y="3057717"/>
        <a:ext cx="5133624" cy="443423"/>
      </dsp:txXfrm>
    </dsp:sp>
    <dsp:sp modelId="{F0AFFA15-5F03-45CD-BBB3-3DABCF08199C}">
      <dsp:nvSpPr>
        <dsp:cNvPr id="0" name=""/>
        <dsp:cNvSpPr/>
      </dsp:nvSpPr>
      <dsp:spPr>
        <a:xfrm>
          <a:off x="0" y="3585609"/>
          <a:ext cx="5181600" cy="491399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Vikariebok</a:t>
          </a:r>
          <a:r>
            <a:rPr lang="en-US" sz="2100" kern="1200" dirty="0"/>
            <a:t> för </a:t>
          </a:r>
          <a:r>
            <a:rPr lang="en-US" sz="2100" kern="1200" dirty="0" err="1"/>
            <a:t>enhetschefer</a:t>
          </a:r>
          <a:endParaRPr lang="en-US" sz="2100" kern="1200" dirty="0"/>
        </a:p>
      </dsp:txBody>
      <dsp:txXfrm>
        <a:off x="23988" y="3609597"/>
        <a:ext cx="5133624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0C98-F5AB-4168-869D-1CD92C6740A9}" type="datetimeFigureOut">
              <a:rPr lang="sv-SE" smtClean="0"/>
              <a:t>2025-05-09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64006-224C-4482-92E6-3CEC413696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6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2016 - Två bemanningsenheter blir en gemensam för hela Socialtjänsten</a:t>
            </a:r>
          </a:p>
          <a:p>
            <a:endParaRPr lang="sv-SE" dirty="0"/>
          </a:p>
          <a:p>
            <a:r>
              <a:rPr lang="sv-SE" dirty="0"/>
              <a:t>Öppet 365 dagar per år 6.30-16 vardagar 6.30-14.00 helger och dag före röd dag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4006-224C-4482-92E6-3CEC4136961D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847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Sofia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4006-224C-4482-92E6-3CEC4136961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4006-224C-4482-92E6-3CEC4136961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53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Hanna:</a:t>
            </a:r>
          </a:p>
          <a:p>
            <a:r>
              <a:rPr lang="sv-SE" dirty="0"/>
              <a:t>Nya ansvarsområden för rekrytering och bemanning alla har varsin avdelning som de har som huvudområde</a:t>
            </a:r>
          </a:p>
          <a:p>
            <a:pPr lvl="1"/>
            <a:r>
              <a:rPr lang="sv-SE" dirty="0"/>
              <a:t>Startat upp arbetet med anställningsguiden – uppdrag från HR, förenklar till viss del processen. Utmaning ligger i </a:t>
            </a:r>
            <a:r>
              <a:rPr lang="sv-SE" dirty="0" err="1"/>
              <a:t>flaskhalser</a:t>
            </a:r>
            <a:r>
              <a:rPr lang="sv-SE" dirty="0"/>
              <a:t> som uppstår. Lönesättning och signering av avtal.</a:t>
            </a:r>
          </a:p>
          <a:p>
            <a:r>
              <a:rPr lang="sv-SE" dirty="0"/>
              <a:t>Lanserar inom kort en informationssida för vikarier på utsidan – en sida dit vi kan hänvisa vikarier för att få den information de behöver (generell information) planerat att utöka med en informationssida för anställda</a:t>
            </a:r>
          </a:p>
          <a:p>
            <a:r>
              <a:rPr lang="sv-SE" dirty="0"/>
              <a:t>Lanserar inom kort en e-tjänst för hantering av vanligaste ärenden till bemanningsenheten – lättare att hantera och fördela uppgifter</a:t>
            </a:r>
          </a:p>
          <a:p>
            <a:r>
              <a:rPr lang="sv-SE" dirty="0"/>
              <a:t>Övergår i samband med detta till digitala utskick till vikarier i samband med anställning – pappers finns kvar men ”automatvalet” blir </a:t>
            </a:r>
            <a:r>
              <a:rPr lang="sv-SE" dirty="0" err="1"/>
              <a:t>digtalt</a:t>
            </a:r>
            <a:r>
              <a:rPr lang="sv-SE" dirty="0"/>
              <a:t>.</a:t>
            </a:r>
          </a:p>
          <a:p>
            <a:r>
              <a:rPr lang="sv-SE" dirty="0"/>
              <a:t>Vikariebok med samlade rutiner för hantering av Timvikarier – det ska vara lätt att göra rätt.</a:t>
            </a:r>
          </a:p>
          <a:p>
            <a:endParaRPr lang="sv-SE" dirty="0"/>
          </a:p>
          <a:p>
            <a:r>
              <a:rPr lang="sv-SE" dirty="0"/>
              <a:t>Efter årsskiftet fokus på att jobba vidare med automatbokning, framförallt en informationskampanj, vikarier behöver lägga sig tillgängliga om Roboten ska kunna arbeta med passen. 34% av vikarierna hade registrerat en tillgänglighet i tisdags. (av 533 anställda -180st)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4006-224C-4482-92E6-3CEC4136961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94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Sofia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4006-224C-4482-92E6-3CEC4136961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96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4006-224C-4482-92E6-3CEC4136961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65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2025-05-09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50DB4B0B-58B9-4082-B891-94F8BC513B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noProof="0" dirty="0"/>
              <a:t>Bemanningsenheten</a:t>
            </a:r>
          </a:p>
        </p:txBody>
      </p:sp>
      <p:sp>
        <p:nvSpPr>
          <p:cNvPr id="21507" name="Underrubrik 2">
            <a:extLst>
              <a:ext uri="{FF2B5EF4-FFF2-40B4-BE49-F238E27FC236}">
                <a16:creationId xmlns:a16="http://schemas.microsoft.com/office/drawing/2014/main" id="{BBEBB2FC-04DD-46B0-ADF2-91BF01890A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v-SE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B02CBE9-15B4-F389-078E-618F52FC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sv-SE" noProof="0" dirty="0"/>
              <a:t>Bemanningsenheten</a:t>
            </a:r>
          </a:p>
        </p:txBody>
      </p:sp>
      <p:graphicFrame>
        <p:nvGraphicFramePr>
          <p:cNvPr id="7" name="Platshållare för innehåll 4">
            <a:extLst>
              <a:ext uri="{FF2B5EF4-FFF2-40B4-BE49-F238E27FC236}">
                <a16:creationId xmlns:a16="http://schemas.microsoft.com/office/drawing/2014/main" id="{B90FC25D-5991-249D-0298-D7B5EC239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02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1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6A354-0DD0-9153-07B3-4D496572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53D6EF-9FBD-5008-ED35-3019B3FB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sv-SE" noProof="0" dirty="0"/>
              <a:t>Bemanningsteamet</a:t>
            </a:r>
          </a:p>
        </p:txBody>
      </p:sp>
      <p:graphicFrame>
        <p:nvGraphicFramePr>
          <p:cNvPr id="7" name="Platshållare för innehåll 4">
            <a:extLst>
              <a:ext uri="{FF2B5EF4-FFF2-40B4-BE49-F238E27FC236}">
                <a16:creationId xmlns:a16="http://schemas.microsoft.com/office/drawing/2014/main" id="{903BA846-9E35-2206-B118-3F89A233E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878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25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02523-979A-CAD9-0405-8ABB0605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Nyheter på Bemanningsteamet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7C9435-C2F3-36DA-038F-179C1F4F8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Under hösten har vi identifierat utvecklingsområden som vi har jobbat vidare med.  Vi är under en utvecklingsprocess och kommer fortsätta fylla på listan 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22843612-75B4-0FF8-21D9-053701793DD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65222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05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3F6E-D06A-E607-969F-0B876932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FFF05-C0B0-D7F6-EC04-177FB13C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/>
          <a:lstStyle/>
          <a:p>
            <a:r>
              <a:rPr lang="sv-SE" b="1" dirty="0"/>
              <a:t>Sommarrekrytering 2025 – två spår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6CAFFA-BACE-FBC8-43DD-AFBE36D2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046"/>
            <a:ext cx="10515600" cy="19102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Vi kliver på </a:t>
            </a:r>
            <a:r>
              <a:rPr lang="sv-SE" b="1" dirty="0"/>
              <a:t>Eljest</a:t>
            </a:r>
            <a:r>
              <a:rPr lang="sv-SE" dirty="0"/>
              <a:t>-konceptet för att följa Piteå kommuns nya utseende och uttryck för arbetsgivarvarumärket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Vi börjar arbeta tillsammans med </a:t>
            </a:r>
            <a:r>
              <a:rPr lang="sv-SE" b="1" dirty="0"/>
              <a:t>Go Care </a:t>
            </a:r>
            <a:r>
              <a:rPr lang="sv-SE" dirty="0"/>
              <a:t>för att marknadsföra sommarvikariat hos socialtjänsten i Piteå </a:t>
            </a:r>
          </a:p>
        </p:txBody>
      </p:sp>
    </p:spTree>
    <p:extLst>
      <p:ext uri="{BB962C8B-B14F-4D97-AF65-F5344CB8AC3E}">
        <p14:creationId xmlns:p14="http://schemas.microsoft.com/office/powerpoint/2010/main" val="370360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AC03A-C4CB-604A-00CD-4DAA6FE0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sv-SE" dirty="0" err="1"/>
              <a:t>Sommarbonus</a:t>
            </a:r>
            <a:endParaRPr lang="sv-SE" noProof="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D608FD0-A074-0CEF-FDA7-DB85C475A3B1}"/>
              </a:ext>
            </a:extLst>
          </p:cNvPr>
          <p:cNvSpPr txBox="1"/>
          <p:nvPr/>
        </p:nvSpPr>
        <p:spPr>
          <a:xfrm>
            <a:off x="695597" y="1592947"/>
            <a:ext cx="461453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400" b="1" dirty="0" err="1"/>
              <a:t>Sommarbonus</a:t>
            </a:r>
            <a:r>
              <a:rPr lang="sv-SE" sz="2400" b="1" dirty="0"/>
              <a:t> innerområde:</a:t>
            </a:r>
            <a:br>
              <a:rPr lang="sv-SE" sz="2400" b="1" dirty="0"/>
            </a:br>
            <a:r>
              <a:rPr lang="sv-SE" sz="2000" dirty="0">
                <a:ea typeface="Times New Roman" panose="02020603050405020304" pitchFamily="18" charset="0"/>
              </a:rPr>
              <a:t>Åtta</a:t>
            </a:r>
            <a:r>
              <a:rPr lang="sv-SE" sz="2000" dirty="0">
                <a:effectLst/>
                <a:ea typeface="Times New Roman" panose="02020603050405020304" pitchFamily="18" charset="0"/>
              </a:rPr>
              <a:t> veckor: 5000 kr</a:t>
            </a:r>
            <a:br>
              <a:rPr lang="sv-SE" sz="2000" dirty="0">
                <a:effectLst/>
                <a:ea typeface="Times New Roman" panose="02020603050405020304" pitchFamily="18" charset="0"/>
              </a:rPr>
            </a:br>
            <a:r>
              <a:rPr lang="sv-SE" sz="2000" dirty="0">
                <a:effectLst/>
                <a:ea typeface="Times New Roman" panose="02020603050405020304" pitchFamily="18" charset="0"/>
              </a:rPr>
              <a:t>Tolv veckor: 10000 kr</a:t>
            </a:r>
            <a:endParaRPr lang="sv-SE" sz="2000" b="1" dirty="0"/>
          </a:p>
          <a:p>
            <a:pPr marL="0" indent="0">
              <a:buNone/>
            </a:pPr>
            <a:r>
              <a:rPr lang="sv-SE" sz="2000" b="1" dirty="0" err="1"/>
              <a:t>Sommarbonus</a:t>
            </a:r>
            <a:r>
              <a:rPr lang="sv-SE" sz="2000" b="1" dirty="0"/>
              <a:t> servicetjänst</a:t>
            </a:r>
            <a:br>
              <a:rPr lang="sv-SE" sz="2000" b="1" dirty="0"/>
            </a:br>
            <a:r>
              <a:rPr lang="sv-SE" sz="2000" dirty="0">
                <a:ea typeface="Times New Roman" panose="02020603050405020304" pitchFamily="18" charset="0"/>
              </a:rPr>
              <a:t>Åtta</a:t>
            </a:r>
            <a:r>
              <a:rPr lang="sv-SE" sz="2000" dirty="0">
                <a:effectLst/>
                <a:ea typeface="Times New Roman" panose="02020603050405020304" pitchFamily="18" charset="0"/>
              </a:rPr>
              <a:t> veckor: 3000 kr</a:t>
            </a:r>
          </a:p>
          <a:p>
            <a:pPr marL="0" indent="0">
              <a:buNone/>
            </a:pPr>
            <a:r>
              <a:rPr lang="sv-SE" sz="2400" b="1" dirty="0" err="1"/>
              <a:t>Sommarbonus</a:t>
            </a:r>
            <a:r>
              <a:rPr lang="sv-SE" sz="2400" b="1" dirty="0"/>
              <a:t> ytterområde*:</a:t>
            </a:r>
            <a:endParaRPr lang="sv-SE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dirty="0">
                <a:ea typeface="Times New Roman" panose="02020603050405020304" pitchFamily="18" charset="0"/>
              </a:rPr>
              <a:t>Åtta</a:t>
            </a:r>
            <a:r>
              <a:rPr lang="sv-SE" sz="2000" dirty="0">
                <a:effectLst/>
                <a:ea typeface="Times New Roman" panose="02020603050405020304" pitchFamily="18" charset="0"/>
              </a:rPr>
              <a:t> veckor: 10 000 kr</a:t>
            </a:r>
            <a:br>
              <a:rPr lang="sv-SE" sz="2000" dirty="0">
                <a:effectLst/>
                <a:ea typeface="Times New Roman" panose="02020603050405020304" pitchFamily="18" charset="0"/>
              </a:rPr>
            </a:br>
            <a:r>
              <a:rPr lang="sv-SE" sz="2000" dirty="0">
                <a:effectLst/>
                <a:ea typeface="Times New Roman" panose="02020603050405020304" pitchFamily="18" charset="0"/>
              </a:rPr>
              <a:t>Tolv veckor: 20 000 kr</a:t>
            </a:r>
            <a:endParaRPr lang="sv-SE" sz="2000" b="1" dirty="0"/>
          </a:p>
          <a:p>
            <a:pPr marL="0" indent="0">
              <a:buNone/>
            </a:pPr>
            <a:r>
              <a:rPr lang="sv-SE" sz="2400" b="1" dirty="0"/>
              <a:t>Rekryteringspremie</a:t>
            </a:r>
            <a:br>
              <a:rPr lang="sv-SE" sz="2400" b="1" dirty="0"/>
            </a:br>
            <a:r>
              <a:rPr lang="sv-SE" sz="1800" dirty="0"/>
              <a:t>Anställda inom vård- och omsorg som tipsar om en vikarie som leder till anställning får en rekryteringspremie på 3000 kr.</a:t>
            </a:r>
          </a:p>
          <a:p>
            <a:pPr marL="0" indent="0">
              <a:buNone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*Ytterområden = Norrfjärden/Rosvik, </a:t>
            </a:r>
            <a:r>
              <a:rPr lang="sv-SE" sz="1200" dirty="0" err="1">
                <a:effectLst/>
                <a:ea typeface="Times New Roman" panose="02020603050405020304" pitchFamily="18" charset="0"/>
              </a:rPr>
              <a:t>Infjärden</a:t>
            </a:r>
            <a:r>
              <a:rPr lang="sv-SE" sz="1200" dirty="0">
                <a:effectLst/>
                <a:ea typeface="Times New Roman" panose="02020603050405020304" pitchFamily="18" charset="0"/>
              </a:rPr>
              <a:t>/</a:t>
            </a:r>
            <a:r>
              <a:rPr lang="sv-SE" sz="1200" dirty="0" err="1">
                <a:effectLst/>
                <a:ea typeface="Times New Roman" panose="02020603050405020304" pitchFamily="18" charset="0"/>
              </a:rPr>
              <a:t>Roknäs</a:t>
            </a:r>
            <a:r>
              <a:rPr lang="sv-SE" sz="1200" dirty="0">
                <a:effectLst/>
                <a:ea typeface="Times New Roman" panose="02020603050405020304" pitchFamily="18" charset="0"/>
              </a:rPr>
              <a:t>, Hemmingsmark/Jävre</a:t>
            </a:r>
          </a:p>
          <a:p>
            <a:pPr marL="0" indent="0">
              <a:buNone/>
            </a:pPr>
            <a:endParaRPr lang="sv-SE" sz="12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200" dirty="0">
                <a:effectLst/>
                <a:ea typeface="Times New Roman" panose="02020603050405020304" pitchFamily="18" charset="0"/>
              </a:rPr>
              <a:t>Artikelbild från Piteå-Tidningen, Aftonbladet, Kommunalarbetaren</a:t>
            </a:r>
          </a:p>
        </p:txBody>
      </p:sp>
      <p:pic>
        <p:nvPicPr>
          <p:cNvPr id="5" name="Bildobjekt 4" descr="En bild som visar text, skärmbild, klädsel, person&#10;&#10;AI-genererat innehåll kan vara felaktigt.">
            <a:extLst>
              <a:ext uri="{FF2B5EF4-FFF2-40B4-BE49-F238E27FC236}">
                <a16:creationId xmlns:a16="http://schemas.microsoft.com/office/drawing/2014/main" id="{76EAB6A1-D98B-629B-A7AD-21F66E4B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07" y="539138"/>
            <a:ext cx="4318707" cy="26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 descr="En bild som visar text, klädsel, person, skärmbild&#10;&#10;AI-genererat innehåll kan vara felaktigt.">
            <a:extLst>
              <a:ext uri="{FF2B5EF4-FFF2-40B4-BE49-F238E27FC236}">
                <a16:creationId xmlns:a16="http://schemas.microsoft.com/office/drawing/2014/main" id="{936DCF41-1CF7-ADB2-5881-4E33D02706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039"/>
          <a:stretch/>
        </p:blipFill>
        <p:spPr>
          <a:xfrm>
            <a:off x="8163971" y="1780483"/>
            <a:ext cx="3767366" cy="237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En bild som visar Människoansikte, text, klädsel, skärmbild&#10;&#10;AI-genererat innehåll kan vara felaktigt.">
            <a:extLst>
              <a:ext uri="{FF2B5EF4-FFF2-40B4-BE49-F238E27FC236}">
                <a16:creationId xmlns:a16="http://schemas.microsoft.com/office/drawing/2014/main" id="{C7EC97D9-7615-7A1B-17BA-7F1F769B0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368" y="3097934"/>
            <a:ext cx="3600846" cy="311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3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C50FD4-67A1-7753-7E5D-8B6475F8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Pensionärserbjudanden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ADE96-C497-B4E5-A6B8-684A9A957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dirty="0"/>
              <a:t>Under sommarperioden får pensionärer ett lönetillägg på 30,30kr/h vilket motsvarar 5000kr extra i månaden vid heltidsarbete.</a:t>
            </a:r>
          </a:p>
          <a:p>
            <a:pPr marL="0" indent="0">
              <a:buNone/>
            </a:pPr>
            <a:r>
              <a:rPr lang="sv-SE" dirty="0"/>
              <a:t>Utöver det får de som fyller 67 innevarande år ytterligare 21,21kr/h året runt </a:t>
            </a:r>
            <a:r>
              <a:rPr lang="sv-SE" dirty="0" err="1"/>
              <a:t>pga</a:t>
            </a:r>
            <a:r>
              <a:rPr lang="sv-SE" dirty="0"/>
              <a:t> minskade arbetsgivaravgifter. Motsvarar ca 3500kr/månad vid heltidsarbete.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 4" descr="Mynt kontur">
            <a:extLst>
              <a:ext uri="{FF2B5EF4-FFF2-40B4-BE49-F238E27FC236}">
                <a16:creationId xmlns:a16="http://schemas.microsoft.com/office/drawing/2014/main" id="{980A8CDB-4C44-77FC-7D9E-32D8898B1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9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84DFD83-7D26-7236-6FCA-E1D426BCEC60}"/>
              </a:ext>
            </a:extLst>
          </p:cNvPr>
          <p:cNvSpPr txBox="1"/>
          <p:nvPr/>
        </p:nvSpPr>
        <p:spPr>
          <a:xfrm>
            <a:off x="2406770" y="1017917"/>
            <a:ext cx="72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/>
              <a:t>Årshjul</a:t>
            </a:r>
            <a:r>
              <a:rPr lang="sv-SE" sz="3600" b="1" dirty="0"/>
              <a:t> Sommarkampanj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20F2F3C-3A0C-493C-B894-A312F9D265E6}"/>
              </a:ext>
            </a:extLst>
          </p:cNvPr>
          <p:cNvSpPr txBox="1"/>
          <p:nvPr/>
        </p:nvSpPr>
        <p:spPr>
          <a:xfrm>
            <a:off x="888520" y="2027208"/>
            <a:ext cx="1008427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Januari		Februari		Mars		April		Maj		Juni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C79D2E0-D351-27CD-1EBE-0F865FC2DBD0}"/>
              </a:ext>
            </a:extLst>
          </p:cNvPr>
          <p:cNvSpPr txBox="1"/>
          <p:nvPr/>
        </p:nvSpPr>
        <p:spPr>
          <a:xfrm>
            <a:off x="888520" y="2463145"/>
            <a:ext cx="16735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Annons – Pitea.se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Sponsring FB + </a:t>
            </a:r>
            <a:r>
              <a:rPr lang="sv-SE" sz="1100" dirty="0" err="1"/>
              <a:t>Snap</a:t>
            </a:r>
            <a:r>
              <a:rPr lang="sv-SE" sz="1100" dirty="0"/>
              <a:t> + </a:t>
            </a:r>
            <a:r>
              <a:rPr lang="sv-SE" sz="1100" dirty="0" err="1"/>
              <a:t>Insta</a:t>
            </a:r>
            <a:r>
              <a:rPr lang="sv-SE" sz="1100" dirty="0"/>
              <a:t> (</a:t>
            </a:r>
            <a:r>
              <a:rPr lang="sv-SE" sz="1100" dirty="0" err="1"/>
              <a:t>spideradds</a:t>
            </a:r>
            <a:r>
              <a:rPr lang="sv-SE" sz="1100" dirty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Banner – Pitea.se/sommarens-viktigaste-jobb</a:t>
            </a:r>
          </a:p>
          <a:p>
            <a:endParaRPr lang="sv-SE" sz="11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CA354BA-2E69-084A-8B39-6E23F0E2E6C2}"/>
              </a:ext>
            </a:extLst>
          </p:cNvPr>
          <p:cNvSpPr txBox="1"/>
          <p:nvPr/>
        </p:nvSpPr>
        <p:spPr>
          <a:xfrm>
            <a:off x="2898475" y="2536166"/>
            <a:ext cx="1613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Annons – Pitea.se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Ny sponsring FB + </a:t>
            </a:r>
            <a:r>
              <a:rPr lang="sv-SE" sz="1100" dirty="0" err="1"/>
              <a:t>Insta</a:t>
            </a:r>
            <a:r>
              <a:rPr lang="sv-SE" sz="1100" dirty="0"/>
              <a:t> + </a:t>
            </a:r>
            <a:r>
              <a:rPr lang="sv-SE" sz="1100" dirty="0" err="1"/>
              <a:t>Snap</a:t>
            </a:r>
            <a:r>
              <a:rPr lang="sv-SE" sz="1100" dirty="0"/>
              <a:t>, feb-juni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Banner – Pitea.se/sommarens-viktigaste-jobb</a:t>
            </a:r>
          </a:p>
          <a:p>
            <a:endParaRPr lang="sv-SE" sz="1100" dirty="0"/>
          </a:p>
          <a:p>
            <a:endParaRPr lang="sv-SE" sz="1100" dirty="0"/>
          </a:p>
          <a:p>
            <a:endParaRPr lang="sv-SE" sz="1100" dirty="0"/>
          </a:p>
          <a:p>
            <a:r>
              <a:rPr lang="sv-SE" sz="1100" dirty="0"/>
              <a:t>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3EBA592-19E1-0D7C-D89F-3FBA48A858EE}"/>
              </a:ext>
            </a:extLst>
          </p:cNvPr>
          <p:cNvSpPr txBox="1"/>
          <p:nvPr/>
        </p:nvSpPr>
        <p:spPr>
          <a:xfrm>
            <a:off x="4571999" y="2536166"/>
            <a:ext cx="1742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Annons Pitea.se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Kampanj Sociala medier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Tryckt upp visitkort med QR-kod för att dela 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Bordspratare tryckta, finns att hämta i </a:t>
            </a:r>
            <a:r>
              <a:rPr lang="sv-SE" sz="1100" dirty="0" err="1"/>
              <a:t>mbs</a:t>
            </a:r>
            <a:r>
              <a:rPr lang="sv-SE" sz="1100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Banner – Pitea.se/sommarens-viktigaste-jobb</a:t>
            </a:r>
          </a:p>
          <a:p>
            <a:endParaRPr lang="sv-SE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F24BFF-2197-1B9F-75D1-43162086BD22}"/>
              </a:ext>
            </a:extLst>
          </p:cNvPr>
          <p:cNvSpPr txBox="1"/>
          <p:nvPr/>
        </p:nvSpPr>
        <p:spPr>
          <a:xfrm>
            <a:off x="6383547" y="2550276"/>
            <a:ext cx="16735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 err="1"/>
              <a:t>Native</a:t>
            </a:r>
            <a:r>
              <a:rPr lang="sv-SE" sz="1100" dirty="0"/>
              <a:t> i PT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Digitala skärmar – Gallerian + Backcity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Annonsbilaga i Gratistidningen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Inspirationsföreläsning tillsammans med Keystone mot yrkeshögskolor runt om i landet.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 err="1"/>
              <a:t>Insta</a:t>
            </a:r>
            <a:r>
              <a:rPr lang="sv-SE" sz="1100" dirty="0"/>
              <a:t> + FB + </a:t>
            </a:r>
            <a:r>
              <a:rPr lang="sv-SE" sz="1100" dirty="0" err="1"/>
              <a:t>Snap</a:t>
            </a:r>
            <a:endParaRPr lang="sv-SE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Banner – Pitea.se/sommarens-viktigaste-jobb</a:t>
            </a:r>
          </a:p>
          <a:p>
            <a:endParaRPr lang="sv-SE" sz="11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B92A555-7B5E-3624-49AD-07532B60BF77}"/>
              </a:ext>
            </a:extLst>
          </p:cNvPr>
          <p:cNvSpPr txBox="1"/>
          <p:nvPr/>
        </p:nvSpPr>
        <p:spPr>
          <a:xfrm>
            <a:off x="8057072" y="2463145"/>
            <a:ext cx="16735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Digitala skärmar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 err="1"/>
              <a:t>Insta</a:t>
            </a:r>
            <a:r>
              <a:rPr lang="sv-SE" sz="1100" dirty="0"/>
              <a:t> + </a:t>
            </a:r>
            <a:r>
              <a:rPr lang="sv-SE" sz="1100" dirty="0" err="1"/>
              <a:t>Snap</a:t>
            </a:r>
            <a:r>
              <a:rPr lang="sv-SE" sz="1100" dirty="0"/>
              <a:t> + FB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 Banner – Pitea.se/sommarens-viktigaste-jobb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 err="1"/>
              <a:t>Native</a:t>
            </a:r>
            <a:r>
              <a:rPr lang="sv-SE" sz="110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1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4771D0F-89E8-BB1D-F0FD-BF1CC5403FF4}"/>
              </a:ext>
            </a:extLst>
          </p:cNvPr>
          <p:cNvSpPr txBox="1"/>
          <p:nvPr/>
        </p:nvSpPr>
        <p:spPr>
          <a:xfrm>
            <a:off x="9730597" y="2536166"/>
            <a:ext cx="16735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 </a:t>
            </a:r>
            <a:r>
              <a:rPr lang="sv-SE" sz="1100" dirty="0" err="1"/>
              <a:t>Insta</a:t>
            </a:r>
            <a:r>
              <a:rPr lang="sv-SE" sz="1100" dirty="0"/>
              <a:t> + FB + </a:t>
            </a:r>
            <a:r>
              <a:rPr lang="sv-SE" sz="1100" dirty="0" err="1"/>
              <a:t>Snap</a:t>
            </a:r>
            <a:endParaRPr lang="sv-SE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Banner – Pitea.se/sommarens-viktigaste-jobb</a:t>
            </a:r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2836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7E1E886-A5C9-0747-0006-89B97F95D344}"/>
              </a:ext>
            </a:extLst>
          </p:cNvPr>
          <p:cNvSpPr txBox="1"/>
          <p:nvPr/>
        </p:nvSpPr>
        <p:spPr>
          <a:xfrm>
            <a:off x="2406770" y="1017917"/>
            <a:ext cx="72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/>
              <a:t>Årshjul</a:t>
            </a:r>
            <a:r>
              <a:rPr lang="sv-SE" sz="3600" b="1" dirty="0"/>
              <a:t> Sommarkampanj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DB85F36-5333-1D30-9267-C63C808100CE}"/>
              </a:ext>
            </a:extLst>
          </p:cNvPr>
          <p:cNvSpPr txBox="1"/>
          <p:nvPr/>
        </p:nvSpPr>
        <p:spPr>
          <a:xfrm>
            <a:off x="1604514" y="2027209"/>
            <a:ext cx="8686800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Augusti</a:t>
            </a:r>
            <a:r>
              <a:rPr lang="sv-SE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sv-SE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Oktober</a:t>
            </a:r>
            <a:r>
              <a:rPr lang="sv-SE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v-SE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sv-SE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4D72EC-4539-0E87-4358-A3495FB7AD9F}"/>
              </a:ext>
            </a:extLst>
          </p:cNvPr>
          <p:cNvSpPr txBox="1"/>
          <p:nvPr/>
        </p:nvSpPr>
        <p:spPr>
          <a:xfrm>
            <a:off x="1308342" y="2620561"/>
            <a:ext cx="1909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Skicka tackkort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Enkät till vikarier skickas ut</a:t>
            </a:r>
          </a:p>
          <a:p>
            <a:endParaRPr lang="sv-SE" sz="11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7ED8B05-ED76-2838-6CE6-0455F89188B7}"/>
              </a:ext>
            </a:extLst>
          </p:cNvPr>
          <p:cNvSpPr txBox="1"/>
          <p:nvPr/>
        </p:nvSpPr>
        <p:spPr>
          <a:xfrm>
            <a:off x="3145768" y="2622430"/>
            <a:ext cx="1909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Utvärdering av sommaren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Presentera den för verksamheten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C70C016-16C0-3261-8832-0245EC4A7D01}"/>
              </a:ext>
            </a:extLst>
          </p:cNvPr>
          <p:cNvSpPr txBox="1"/>
          <p:nvPr/>
        </p:nvSpPr>
        <p:spPr>
          <a:xfrm>
            <a:off x="5055079" y="2620561"/>
            <a:ext cx="1621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Se över </a:t>
            </a:r>
            <a:r>
              <a:rPr lang="sv-SE" sz="1100" dirty="0" err="1"/>
              <a:t>ev</a:t>
            </a:r>
            <a:r>
              <a:rPr lang="sv-SE" sz="1100" dirty="0"/>
              <a:t> ändringar inför nästa sommar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67C54A5-D99D-0FFC-F654-D1A5FFB5DE67}"/>
              </a:ext>
            </a:extLst>
          </p:cNvPr>
          <p:cNvSpPr txBox="1"/>
          <p:nvPr/>
        </p:nvSpPr>
        <p:spPr>
          <a:xfrm>
            <a:off x="7056408" y="2622430"/>
            <a:ext cx="16217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Beslut om: </a:t>
            </a:r>
            <a:br>
              <a:rPr lang="sv-SE" sz="1100" dirty="0"/>
            </a:br>
            <a:r>
              <a:rPr lang="sv-SE" sz="1100" dirty="0"/>
              <a:t>Semesterperioder</a:t>
            </a:r>
            <a:br>
              <a:rPr lang="sv-SE" sz="1100" dirty="0"/>
            </a:br>
            <a:r>
              <a:rPr lang="sv-SE" sz="1100" dirty="0"/>
              <a:t>Servicetjänster</a:t>
            </a:r>
            <a:br>
              <a:rPr lang="sv-SE" sz="1100" dirty="0"/>
            </a:br>
            <a:r>
              <a:rPr lang="sv-SE" sz="1100" dirty="0"/>
              <a:t>Erbjudande/Bonusar</a:t>
            </a:r>
            <a:br>
              <a:rPr lang="sv-SE" sz="1100" dirty="0"/>
            </a:br>
            <a:r>
              <a:rPr lang="sv-SE" sz="1100" dirty="0"/>
              <a:t>Budget för kampanj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Uppdatera text i annons/verksamhet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A59D557-BFC1-D564-37F1-53DF80E2CBDA}"/>
              </a:ext>
            </a:extLst>
          </p:cNvPr>
          <p:cNvSpPr txBox="1"/>
          <p:nvPr/>
        </p:nvSpPr>
        <p:spPr>
          <a:xfrm>
            <a:off x="8678174" y="2553419"/>
            <a:ext cx="19093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Uppstartsmöte med leverantör inför Sommarkampanj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Annons tillgänglig i samband med </a:t>
            </a:r>
            <a:r>
              <a:rPr lang="sv-SE" sz="1100" dirty="0" err="1"/>
              <a:t>Kaleido</a:t>
            </a:r>
            <a:r>
              <a:rPr lang="sv-SE" sz="1100" dirty="0"/>
              <a:t> event.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100" dirty="0"/>
              <a:t>Säkerställ att hemsidan är uppdaterad innan </a:t>
            </a:r>
            <a:r>
              <a:rPr lang="sv-SE" sz="1100" dirty="0" err="1"/>
              <a:t>Kaleido</a:t>
            </a:r>
            <a:r>
              <a:rPr lang="sv-SE" sz="1100" dirty="0"/>
              <a:t>.</a:t>
            </a:r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36322217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PK-Grö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BFD73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2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16853</TotalTime>
  <Words>713</Words>
  <Application>Microsoft Office PowerPoint</Application>
  <PresentationFormat>Bredbild</PresentationFormat>
  <Paragraphs>105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9</vt:i4>
      </vt:variant>
    </vt:vector>
  </HeadingPairs>
  <TitlesOfParts>
    <vt:vector size="35" baseType="lpstr">
      <vt:lpstr>Aptos</vt:lpstr>
      <vt:lpstr>Arial</vt:lpstr>
      <vt:lpstr>Calibri</vt:lpstr>
      <vt:lpstr>Gill Sans MT</vt:lpstr>
      <vt:lpstr>Times New Roman</vt:lpstr>
      <vt:lpstr>Wingdings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Bemanningsenheten</vt:lpstr>
      <vt:lpstr>Bemanningsenheten</vt:lpstr>
      <vt:lpstr>Bemanningsteamet</vt:lpstr>
      <vt:lpstr>Nyheter på Bemanningsteamet</vt:lpstr>
      <vt:lpstr>Sommarrekrytering 2025 – två spår</vt:lpstr>
      <vt:lpstr>Sommarbonus</vt:lpstr>
      <vt:lpstr>Pensionärserbjudanden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Stenman</dc:creator>
  <cp:lastModifiedBy>Sofia Stenman</cp:lastModifiedBy>
  <cp:revision>6</cp:revision>
  <dcterms:created xsi:type="dcterms:W3CDTF">2024-11-24T19:25:11Z</dcterms:created>
  <dcterms:modified xsi:type="dcterms:W3CDTF">2025-05-09T07:11:03Z</dcterms:modified>
</cp:coreProperties>
</file>